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60" r:id="rId1"/>
  </p:sldMasterIdLst>
  <p:notesMasterIdLst>
    <p:notesMasterId r:id="rId40"/>
  </p:notesMasterIdLst>
  <p:handoutMasterIdLst>
    <p:handoutMasterId r:id="rId41"/>
  </p:handoutMasterIdLst>
  <p:sldIdLst>
    <p:sldId id="313" r:id="rId2"/>
    <p:sldId id="337" r:id="rId3"/>
    <p:sldId id="394" r:id="rId4"/>
    <p:sldId id="378" r:id="rId5"/>
    <p:sldId id="360" r:id="rId6"/>
    <p:sldId id="361" r:id="rId7"/>
    <p:sldId id="427" r:id="rId8"/>
    <p:sldId id="379" r:id="rId9"/>
    <p:sldId id="359" r:id="rId10"/>
    <p:sldId id="362" r:id="rId11"/>
    <p:sldId id="380" r:id="rId12"/>
    <p:sldId id="363" r:id="rId13"/>
    <p:sldId id="364" r:id="rId14"/>
    <p:sldId id="365" r:id="rId15"/>
    <p:sldId id="389" r:id="rId16"/>
    <p:sldId id="381" r:id="rId17"/>
    <p:sldId id="387" r:id="rId18"/>
    <p:sldId id="388" r:id="rId19"/>
    <p:sldId id="391" r:id="rId20"/>
    <p:sldId id="386" r:id="rId21"/>
    <p:sldId id="396" r:id="rId22"/>
    <p:sldId id="377" r:id="rId23"/>
    <p:sldId id="382" r:id="rId24"/>
    <p:sldId id="368" r:id="rId25"/>
    <p:sldId id="383" r:id="rId26"/>
    <p:sldId id="369" r:id="rId27"/>
    <p:sldId id="370" r:id="rId28"/>
    <p:sldId id="375" r:id="rId29"/>
    <p:sldId id="372" r:id="rId30"/>
    <p:sldId id="373" r:id="rId31"/>
    <p:sldId id="384" r:id="rId32"/>
    <p:sldId id="428" r:id="rId33"/>
    <p:sldId id="430" r:id="rId34"/>
    <p:sldId id="409" r:id="rId35"/>
    <p:sldId id="374" r:id="rId36"/>
    <p:sldId id="432" r:id="rId37"/>
    <p:sldId id="408" r:id="rId38"/>
    <p:sldId id="332" r:id="rId39"/>
  </p:sldIdLst>
  <p:sldSz cx="9144000" cy="5143500" type="screen16x9"/>
  <p:notesSz cx="6858000" cy="9144000"/>
  <p:embeddedFontLst>
    <p:embeddedFont>
      <p:font typeface="Calibri" panose="020F0502020204030204" pitchFamily="34" charset="0"/>
      <p:regular r:id="rId42"/>
      <p:bold r:id="rId43"/>
      <p:italic r:id="rId44"/>
      <p:boldItalic r:id="rId45"/>
    </p:embeddedFont>
    <p:embeddedFont>
      <p:font typeface="TheSans UHH" panose="020B0502050302020203" pitchFamily="34" charset="0"/>
      <p:regular r:id="rId46"/>
      <p:bold r:id="rId47"/>
      <p:italic r:id="rId48"/>
      <p:boldItalic r:id="rId49"/>
    </p:embeddedFont>
    <p:embeddedFont>
      <p:font typeface="TheSans UHH Bold Caps" panose="020B0702050302020203" pitchFamily="34" charset="0"/>
      <p:bold r:id="rId50"/>
    </p:embeddedFont>
    <p:embeddedFont>
      <p:font typeface="TheSans UHH Bold Caps" panose="020B0702050302020203" pitchFamily="34" charset="0"/>
      <p:bold r:id="rId50"/>
    </p:embeddedFont>
    <p:embeddedFont>
      <p:font typeface="TheSans UHH Regular" panose="020B0502050302020203" pitchFamily="34" charset="0"/>
      <p:regular r:id="rId51"/>
      <p:bold r:id="rId52"/>
      <p:italic r:id="rId53"/>
      <p:boldItalic r:id="rId54"/>
    </p:embeddedFont>
  </p:embeddedFontLst>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dd section title." id="{08ADE9BD-D0E4-4A4C-8370-21ACDE2D7AF2}">
          <p14:sldIdLst>
            <p14:sldId id="313"/>
            <p14:sldId id="337"/>
            <p14:sldId id="394"/>
            <p14:sldId id="378"/>
            <p14:sldId id="360"/>
            <p14:sldId id="361"/>
            <p14:sldId id="427"/>
            <p14:sldId id="379"/>
            <p14:sldId id="359"/>
            <p14:sldId id="362"/>
            <p14:sldId id="380"/>
            <p14:sldId id="363"/>
            <p14:sldId id="364"/>
            <p14:sldId id="365"/>
            <p14:sldId id="389"/>
            <p14:sldId id="381"/>
            <p14:sldId id="387"/>
            <p14:sldId id="388"/>
            <p14:sldId id="391"/>
            <p14:sldId id="386"/>
            <p14:sldId id="396"/>
            <p14:sldId id="377"/>
            <p14:sldId id="382"/>
            <p14:sldId id="368"/>
            <p14:sldId id="383"/>
            <p14:sldId id="369"/>
            <p14:sldId id="370"/>
            <p14:sldId id="375"/>
            <p14:sldId id="372"/>
            <p14:sldId id="373"/>
            <p14:sldId id="384"/>
            <p14:sldId id="428"/>
            <p14:sldId id="430"/>
            <p14:sldId id="409"/>
            <p14:sldId id="374"/>
            <p14:sldId id="432"/>
            <p14:sldId id="408"/>
            <p14:sldId id="332"/>
          </p14:sldIdLst>
        </p14:section>
      </p14:sectionLst>
    </p:ext>
    <p:ext uri="{EFAFB233-063F-42B5-8137-9DF3F51BA10A}">
      <p15:sldGuideLst xmlns:p15="http://schemas.microsoft.com/office/powerpoint/2012/main">
        <p15:guide id="2" pos="113" userDrawn="1">
          <p15:clr>
            <a:srgbClr val="A4A3A4"/>
          </p15:clr>
        </p15:guide>
        <p15:guide id="3" pos="5602" userDrawn="1">
          <p15:clr>
            <a:srgbClr val="A4A3A4"/>
          </p15:clr>
        </p15:guide>
        <p15:guide id="4" orient="horz" pos="35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czmal, Lisa" initials="DL" lastIdx="1" clrIdx="0">
    <p:extLst>
      <p:ext uri="{19B8F6BF-5375-455C-9EA6-DF929625EA0E}">
        <p15:presenceInfo xmlns:p15="http://schemas.microsoft.com/office/powerpoint/2012/main" userId="Duczmal, Lisa" providerId="None"/>
      </p:ext>
    </p:extLst>
  </p:cmAuthor>
  <p:cmAuthor id="2" name="Hach, Alexandra" initials="HA" lastIdx="16" clrIdx="1">
    <p:extLst>
      <p:ext uri="{19B8F6BF-5375-455C-9EA6-DF929625EA0E}">
        <p15:presenceInfo xmlns:p15="http://schemas.microsoft.com/office/powerpoint/2012/main" userId="S-1-5-21-1402223153-2072715818-4169152641-68907" providerId="AD"/>
      </p:ext>
    </p:extLst>
  </p:cmAuthor>
  <p:cmAuthor id="3" name="Grünwald, Mira" initials="GM" lastIdx="25" clrIdx="2">
    <p:extLst>
      <p:ext uri="{19B8F6BF-5375-455C-9EA6-DF929625EA0E}">
        <p15:presenceInfo xmlns:p15="http://schemas.microsoft.com/office/powerpoint/2012/main" userId="S-1-5-21-1402223153-2072715818-4169152641-218769" providerId="AD"/>
      </p:ext>
    </p:extLst>
  </p:cmAuthor>
  <p:cmAuthor id="4" name="Nina Geraldine Mentzel" initials="NGM" lastIdx="1" clrIdx="3">
    <p:extLst>
      <p:ext uri="{19B8F6BF-5375-455C-9EA6-DF929625EA0E}">
        <p15:presenceInfo xmlns:p15="http://schemas.microsoft.com/office/powerpoint/2012/main" userId="Nina Geraldine Mentz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15B"/>
    <a:srgbClr val="B6BFC3"/>
    <a:srgbClr val="F07F8C"/>
    <a:srgbClr val="80B8DD"/>
    <a:srgbClr val="0271BB"/>
    <a:srgbClr val="008CC0"/>
    <a:srgbClr val="FF66CC"/>
    <a:srgbClr val="E2001A"/>
    <a:srgbClr val="027099"/>
    <a:srgbClr val="E5F5F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05" autoAdjust="0"/>
    <p:restoredTop sz="74202" autoAdjust="0"/>
  </p:normalViewPr>
  <p:slideViewPr>
    <p:cSldViewPr snapToObjects="1">
      <p:cViewPr varScale="1">
        <p:scale>
          <a:sx n="62" d="100"/>
          <a:sy n="62" d="100"/>
        </p:scale>
        <p:origin x="1248" y="48"/>
      </p:cViewPr>
      <p:guideLst>
        <p:guide pos="113"/>
        <p:guide pos="5602"/>
        <p:guide orient="horz" pos="350"/>
      </p:guideLst>
    </p:cSldViewPr>
  </p:slideViewPr>
  <p:outlineViewPr>
    <p:cViewPr>
      <p:scale>
        <a:sx n="33" d="100"/>
        <a:sy n="33" d="100"/>
      </p:scale>
      <p:origin x="0" y="-15496"/>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24" d="100"/>
          <a:sy n="124" d="100"/>
        </p:scale>
        <p:origin x="5208" y="19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a:t>Course loads:</a:t>
            </a:r>
          </a:p>
        </c:rich>
      </c:tx>
      <c:layout>
        <c:manualLayout>
          <c:xMode val="edge"/>
          <c:yMode val="edge"/>
          <c:x val="0.14862902679752932"/>
          <c:y val="0"/>
        </c:manualLayout>
      </c:layout>
      <c:overlay val="0"/>
      <c:spPr>
        <a:noFill/>
        <a:ln>
          <a:noFill/>
        </a:ln>
        <a:effectLst/>
      </c:spPr>
    </c:title>
    <c:autoTitleDeleted val="0"/>
    <c:plotArea>
      <c:layout>
        <c:manualLayout>
          <c:layoutTarget val="inner"/>
          <c:xMode val="edge"/>
          <c:yMode val="edge"/>
          <c:x val="0.21652173554857879"/>
          <c:y val="0.13055087883313132"/>
          <c:w val="0.62402545025883138"/>
          <c:h val="0.76594256755048673"/>
        </c:manualLayout>
      </c:layout>
      <c:pieChart>
        <c:varyColors val="1"/>
        <c:ser>
          <c:idx val="0"/>
          <c:order val="0"/>
          <c:tx>
            <c:strRef>
              <c:f>Tabelle1!$B$1</c:f>
              <c:strCache>
                <c:ptCount val="1"/>
                <c:pt idx="0">
                  <c:v>Zeitmanagement im Studium</c:v>
                </c:pt>
              </c:strCache>
            </c:strRef>
          </c:tx>
          <c:dPt>
            <c:idx val="0"/>
            <c:bubble3D val="0"/>
            <c:spPr>
              <a:solidFill>
                <a:schemeClr val="accent2">
                  <a:tint val="77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60D4-4D0C-A339-42BEB03E4A0A}"/>
              </c:ext>
            </c:extLst>
          </c:dPt>
          <c:dPt>
            <c:idx val="1"/>
            <c:bubble3D val="0"/>
            <c:spPr>
              <a:solidFill>
                <a:schemeClr val="accent2">
                  <a:shade val="76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60D4-4D0C-A339-42BEB03E4A0A}"/>
              </c:ext>
            </c:extLst>
          </c:dPt>
          <c:dLbls>
            <c:dLbl>
              <c:idx val="0"/>
              <c:layout>
                <c:manualLayout>
                  <c:x val="1.3270553312930975E-2"/>
                  <c:y val="-4.5580123723885637E-17"/>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2">
                            <a:tint val="77000"/>
                          </a:schemeClr>
                        </a:solidFill>
                        <a:latin typeface="+mn-lt"/>
                        <a:ea typeface="+mn-ea"/>
                        <a:cs typeface="+mn-cs"/>
                      </a:defRPr>
                    </a:pPr>
                    <a:r>
                      <a:rPr lang="en-US" dirty="0"/>
                      <a:t>Attendance</a:t>
                    </a:r>
                  </a:p>
                </c:rich>
              </c:tx>
              <c:spPr>
                <a:noFill/>
                <a:ln>
                  <a:noFill/>
                </a:ln>
                <a:effectLst/>
              </c:spPr>
              <c:dLblPos val="bestFit"/>
              <c:showLegendKey val="0"/>
              <c:showVal val="0"/>
              <c:showCatName val="1"/>
              <c:showSerName val="0"/>
              <c:showPercent val="0"/>
              <c:showBubbleSize val="0"/>
              <c:extLst>
                <c:ext xmlns:c15="http://schemas.microsoft.com/office/drawing/2012/chart" uri="{CE6537A1-D6FC-4f65-9D91-7224C49458BB}">
                  <c15:layout>
                    <c:manualLayout>
                      <c:w val="0.22324886501090477"/>
                      <c:h val="8.1084454163227071E-2"/>
                    </c:manualLayout>
                  </c15:layout>
                </c:ext>
                <c:ext xmlns:c16="http://schemas.microsoft.com/office/drawing/2014/chart" uri="{C3380CC4-5D6E-409C-BE32-E72D297353CC}">
                  <c16:uniqueId val="{00000001-60D4-4D0C-A339-42BEB03E4A0A}"/>
                </c:ext>
              </c:extLst>
            </c:dLbl>
            <c:dLbl>
              <c:idx val="1"/>
              <c:layout>
                <c:manualLayout>
                  <c:x val="1.5924538585449566E-2"/>
                  <c:y val="-4.215455586192446E-3"/>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2">
                            <a:shade val="76000"/>
                          </a:schemeClr>
                        </a:solidFill>
                        <a:latin typeface="+mn-lt"/>
                        <a:ea typeface="+mn-ea"/>
                        <a:cs typeface="+mn-cs"/>
                      </a:defRPr>
                    </a:pPr>
                    <a:r>
                      <a:rPr lang="en-US" dirty="0"/>
                      <a:t>Independent</a:t>
                    </a:r>
                    <a:r>
                      <a:rPr lang="en-US" baseline="0" dirty="0"/>
                      <a:t> Study</a:t>
                    </a:r>
                    <a:endParaRPr lang="en-US" dirty="0"/>
                  </a:p>
                </c:rich>
              </c:tx>
              <c:spPr>
                <a:noFill/>
                <a:ln>
                  <a:noFill/>
                </a:ln>
                <a:effectLst/>
              </c:spPr>
              <c:dLblPos val="bestFit"/>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2411133969256028"/>
                      <c:h val="0.14952220964224058"/>
                    </c:manualLayout>
                  </c15:layout>
                </c:ext>
                <c:ext xmlns:c16="http://schemas.microsoft.com/office/drawing/2014/chart" uri="{C3380CC4-5D6E-409C-BE32-E72D297353CC}">
                  <c16:uniqueId val="{00000003-60D4-4D0C-A339-42BEB03E4A0A}"/>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Tabelle1!$A$2:$A$3</c:f>
              <c:strCache>
                <c:ptCount val="2"/>
                <c:pt idx="0">
                  <c:v>Präsenzzeit</c:v>
                </c:pt>
                <c:pt idx="1">
                  <c:v>Selbststudium</c:v>
                </c:pt>
              </c:strCache>
            </c:strRef>
          </c:cat>
          <c:val>
            <c:numRef>
              <c:f>Tabelle1!$B$2:$B$3</c:f>
              <c:numCache>
                <c:formatCode>General</c:formatCode>
                <c:ptCount val="2"/>
                <c:pt idx="0">
                  <c:v>3</c:v>
                </c:pt>
                <c:pt idx="1">
                  <c:v>7</c:v>
                </c:pt>
              </c:numCache>
            </c:numRef>
          </c:val>
          <c:extLst>
            <c:ext xmlns:c16="http://schemas.microsoft.com/office/drawing/2014/chart" uri="{C3380CC4-5D6E-409C-BE32-E72D297353CC}">
              <c16:uniqueId val="{00000004-60D4-4D0C-A339-42BEB03E4A0A}"/>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1">
    <c:autoUpdate val="0"/>
  </c:externalData>
</c:chartSpace>
</file>

<file path=ppt/diagrams/_rels/data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image" Target="../media/image10.jpg"/></Relationships>
</file>

<file path=ppt/diagrams/_rels/data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ata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image" Target="../media/image10.jpg"/></Relationships>
</file>

<file path=ppt/diagrams/_rels/drawing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rawing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35912C-7CC5-44B4-9FF6-8F027F66DC78}" type="doc">
      <dgm:prSet loTypeId="urn:microsoft.com/office/officeart/2005/8/layout/process1" loCatId="process" qsTypeId="urn:microsoft.com/office/officeart/2005/8/quickstyle/simple1" qsCatId="simple" csTypeId="urn:microsoft.com/office/officeart/2005/8/colors/accent1_2" csCatId="accent1" phldr="1"/>
      <dgm:spPr/>
    </dgm:pt>
    <dgm:pt modelId="{A787AD3A-6F5C-4451-9735-690903761C2C}">
      <dgm:prSet phldrT="[Text]" custT="1"/>
      <dgm:spPr>
        <a:solidFill>
          <a:srgbClr val="0271BB"/>
        </a:solidFill>
      </dgm:spPr>
      <dgm:t>
        <a:bodyPr/>
        <a:lstStyle/>
        <a:p>
          <a:pPr marL="0" algn="ctr" defTabSz="457200" rtl="0" eaLnBrk="1" latinLnBrk="0" hangingPunct="1"/>
          <a:r>
            <a:rPr lang="en-US" sz="1600" b="1">
              <a:solidFill>
                <a:schemeClr val="bg1"/>
              </a:solidFill>
              <a:latin typeface="TheSans UHH" panose="020B0502050302020203" pitchFamily="34" charset="0"/>
              <a:ea typeface="+mn-ea"/>
              <a:cs typeface="+mn-cs"/>
            </a:rPr>
            <a:t>Welcome Week</a:t>
          </a:r>
        </a:p>
      </dgm:t>
    </dgm:pt>
    <dgm:pt modelId="{8971948F-413B-4D93-A63D-B80A7C903FFC}" type="parTrans" cxnId="{BD6AC70B-2535-4DF1-944F-452CD4E5FD2B}">
      <dgm:prSet/>
      <dgm:spPr/>
      <dgm:t>
        <a:bodyPr/>
        <a:lstStyle/>
        <a:p>
          <a:endParaRPr lang="de-DE"/>
        </a:p>
      </dgm:t>
    </dgm:pt>
    <dgm:pt modelId="{B7F93EE2-C43C-4439-BE20-F5E19F48BF5C}" type="sibTrans" cxnId="{BD6AC70B-2535-4DF1-944F-452CD4E5FD2B}">
      <dgm:prSet/>
      <dgm:spPr>
        <a:solidFill>
          <a:srgbClr val="F07F8C"/>
        </a:solidFill>
      </dgm:spPr>
      <dgm:t>
        <a:bodyPr/>
        <a:lstStyle/>
        <a:p>
          <a:endParaRPr lang="de-DE"/>
        </a:p>
      </dgm:t>
    </dgm:pt>
    <dgm:pt modelId="{B5EC562D-B5A5-4890-96D2-3E300D694AA9}">
      <dgm:prSet phldrT="[Text]" custT="1"/>
      <dgm:spPr>
        <a:solidFill>
          <a:srgbClr val="80B8DD"/>
        </a:solidFill>
      </dgm:spPr>
      <dgm:t>
        <a:bodyPr/>
        <a:lstStyle/>
        <a:p>
          <a:pPr marL="0" lvl="0" indent="0" algn="ctr" defTabSz="457200" rtl="0" eaLnBrk="1" latinLnBrk="0" hangingPunct="1">
            <a:lnSpc>
              <a:spcPct val="90000"/>
            </a:lnSpc>
            <a:spcBef>
              <a:spcPct val="0"/>
            </a:spcBef>
            <a:spcAft>
              <a:spcPct val="35000"/>
            </a:spcAft>
            <a:buNone/>
          </a:pPr>
          <a:r>
            <a:rPr lang="en-US" sz="1600" b="1" i="0">
              <a:solidFill>
                <a:srgbClr val="FFFFFF"/>
              </a:solidFill>
              <a:latin typeface="TheSans UHH" panose="020B0502050302020203" pitchFamily="34" charset="0"/>
              <a:ea typeface="+mn-ea"/>
              <a:cs typeface="+mn-cs"/>
            </a:rPr>
            <a:t>Orientation module</a:t>
          </a:r>
        </a:p>
        <a:p>
          <a:pPr marL="0" lvl="0" indent="0" algn="ctr" defTabSz="457200" rtl="0" eaLnBrk="1" latinLnBrk="0" hangingPunct="1">
            <a:lnSpc>
              <a:spcPct val="90000"/>
            </a:lnSpc>
            <a:spcBef>
              <a:spcPct val="0"/>
            </a:spcBef>
            <a:spcAft>
              <a:spcPct val="35000"/>
            </a:spcAft>
            <a:buNone/>
          </a:pPr>
          <a:r>
            <a:rPr lang="en-US" sz="1600" b="1" i="0">
              <a:solidFill>
                <a:srgbClr val="FFFFFF"/>
              </a:solidFill>
              <a:latin typeface="TheSans UHH" panose="020B0502050302020203" pitchFamily="34" charset="0"/>
              <a:ea typeface="+mn-ea"/>
              <a:cs typeface="+mn-cs"/>
            </a:rPr>
            <a:t>Course registration</a:t>
          </a:r>
        </a:p>
      </dgm:t>
    </dgm:pt>
    <dgm:pt modelId="{8799015F-655D-417D-AD46-7BDEA9AD0AAF}" type="parTrans" cxnId="{6D3D313A-A990-474E-B831-BEE9ADFED517}">
      <dgm:prSet/>
      <dgm:spPr/>
      <dgm:t>
        <a:bodyPr/>
        <a:lstStyle/>
        <a:p>
          <a:endParaRPr lang="de-DE"/>
        </a:p>
      </dgm:t>
    </dgm:pt>
    <dgm:pt modelId="{08118241-0687-404F-9AB9-F977D9B68AA9}" type="sibTrans" cxnId="{6D3D313A-A990-474E-B831-BEE9ADFED517}">
      <dgm:prSet/>
      <dgm:spPr>
        <a:solidFill>
          <a:srgbClr val="F07F8C"/>
        </a:solidFill>
      </dgm:spPr>
      <dgm:t>
        <a:bodyPr/>
        <a:lstStyle/>
        <a:p>
          <a:endParaRPr lang="de-DE"/>
        </a:p>
      </dgm:t>
    </dgm:pt>
    <dgm:pt modelId="{47031C3E-8171-4E00-A130-28DCE2820FA9}">
      <dgm:prSet phldrT="[Text]" custT="1"/>
      <dgm:spPr>
        <a:solidFill>
          <a:srgbClr val="B6BFC3"/>
        </a:solidFill>
      </dgm:spPr>
      <dgm:t>
        <a:bodyPr/>
        <a:lstStyle/>
        <a:p>
          <a:r>
            <a:rPr lang="en-US" sz="1600" b="1">
              <a:solidFill>
                <a:srgbClr val="FFFFFF"/>
              </a:solidFill>
              <a:latin typeface="TheSans UHH" panose="020B0502050302020203" pitchFamily="34" charset="0"/>
              <a:ea typeface="+mn-ea"/>
              <a:cs typeface="+mn-cs"/>
            </a:rPr>
            <a:t>Semester start</a:t>
          </a:r>
        </a:p>
      </dgm:t>
    </dgm:pt>
    <dgm:pt modelId="{0D55A625-4BF8-45BB-9A3A-6A5358E03BF2}" type="parTrans" cxnId="{A269468B-07FE-446B-A8A6-0A3088198F4C}">
      <dgm:prSet/>
      <dgm:spPr/>
      <dgm:t>
        <a:bodyPr/>
        <a:lstStyle/>
        <a:p>
          <a:endParaRPr lang="de-DE"/>
        </a:p>
      </dgm:t>
    </dgm:pt>
    <dgm:pt modelId="{F18F1AA8-5178-4CAF-BB42-B0985E0444B0}" type="sibTrans" cxnId="{A269468B-07FE-446B-A8A6-0A3088198F4C}">
      <dgm:prSet/>
      <dgm:spPr/>
      <dgm:t>
        <a:bodyPr/>
        <a:lstStyle/>
        <a:p>
          <a:endParaRPr lang="de-DE"/>
        </a:p>
      </dgm:t>
    </dgm:pt>
    <dgm:pt modelId="{47E11A35-D6DB-415F-8E12-38A66B67715A}" type="pres">
      <dgm:prSet presAssocID="{8635912C-7CC5-44B4-9FF6-8F027F66DC78}" presName="Name0" presStyleCnt="0">
        <dgm:presLayoutVars>
          <dgm:dir/>
          <dgm:resizeHandles val="exact"/>
        </dgm:presLayoutVars>
      </dgm:prSet>
      <dgm:spPr/>
    </dgm:pt>
    <dgm:pt modelId="{188DB68B-68AC-44A1-89EF-DA638492290C}" type="pres">
      <dgm:prSet presAssocID="{A787AD3A-6F5C-4451-9735-690903761C2C}" presName="node" presStyleLbl="node1" presStyleIdx="0" presStyleCnt="3">
        <dgm:presLayoutVars>
          <dgm:bulletEnabled val="1"/>
        </dgm:presLayoutVars>
      </dgm:prSet>
      <dgm:spPr/>
    </dgm:pt>
    <dgm:pt modelId="{332CB450-75B9-4E91-A179-680EC5383821}" type="pres">
      <dgm:prSet presAssocID="{B7F93EE2-C43C-4439-BE20-F5E19F48BF5C}" presName="sibTrans" presStyleLbl="sibTrans2D1" presStyleIdx="0" presStyleCnt="2"/>
      <dgm:spPr/>
    </dgm:pt>
    <dgm:pt modelId="{EF1E2F4C-EA28-4C37-8E17-5B91B106685D}" type="pres">
      <dgm:prSet presAssocID="{B7F93EE2-C43C-4439-BE20-F5E19F48BF5C}" presName="connectorText" presStyleLbl="sibTrans2D1" presStyleIdx="0" presStyleCnt="2"/>
      <dgm:spPr/>
    </dgm:pt>
    <dgm:pt modelId="{B918F0E1-2AD9-4D03-A3EE-6DA173D80142}" type="pres">
      <dgm:prSet presAssocID="{B5EC562D-B5A5-4890-96D2-3E300D694AA9}" presName="node" presStyleLbl="node1" presStyleIdx="1" presStyleCnt="3">
        <dgm:presLayoutVars>
          <dgm:bulletEnabled val="1"/>
        </dgm:presLayoutVars>
      </dgm:prSet>
      <dgm:spPr/>
    </dgm:pt>
    <dgm:pt modelId="{84226098-F321-4E02-960D-798E8FB89516}" type="pres">
      <dgm:prSet presAssocID="{08118241-0687-404F-9AB9-F977D9B68AA9}" presName="sibTrans" presStyleLbl="sibTrans2D1" presStyleIdx="1" presStyleCnt="2"/>
      <dgm:spPr/>
    </dgm:pt>
    <dgm:pt modelId="{16643A2C-FCE7-4144-85A7-692A4A36913A}" type="pres">
      <dgm:prSet presAssocID="{08118241-0687-404F-9AB9-F977D9B68AA9}" presName="connectorText" presStyleLbl="sibTrans2D1" presStyleIdx="1" presStyleCnt="2"/>
      <dgm:spPr/>
    </dgm:pt>
    <dgm:pt modelId="{245F5129-AED5-4B1B-B15B-22ABB2EF5FDC}" type="pres">
      <dgm:prSet presAssocID="{47031C3E-8171-4E00-A130-28DCE2820FA9}" presName="node" presStyleLbl="node1" presStyleIdx="2" presStyleCnt="3">
        <dgm:presLayoutVars>
          <dgm:bulletEnabled val="1"/>
        </dgm:presLayoutVars>
      </dgm:prSet>
      <dgm:spPr/>
    </dgm:pt>
  </dgm:ptLst>
  <dgm:cxnLst>
    <dgm:cxn modelId="{BD6AC70B-2535-4DF1-944F-452CD4E5FD2B}" srcId="{8635912C-7CC5-44B4-9FF6-8F027F66DC78}" destId="{A787AD3A-6F5C-4451-9735-690903761C2C}" srcOrd="0" destOrd="0" parTransId="{8971948F-413B-4D93-A63D-B80A7C903FFC}" sibTransId="{B7F93EE2-C43C-4439-BE20-F5E19F48BF5C}"/>
    <dgm:cxn modelId="{6D3D313A-A990-474E-B831-BEE9ADFED517}" srcId="{8635912C-7CC5-44B4-9FF6-8F027F66DC78}" destId="{B5EC562D-B5A5-4890-96D2-3E300D694AA9}" srcOrd="1" destOrd="0" parTransId="{8799015F-655D-417D-AD46-7BDEA9AD0AAF}" sibTransId="{08118241-0687-404F-9AB9-F977D9B68AA9}"/>
    <dgm:cxn modelId="{5879045F-11D9-43FE-A2E8-93E80097D95D}" type="presOf" srcId="{A787AD3A-6F5C-4451-9735-690903761C2C}" destId="{188DB68B-68AC-44A1-89EF-DA638492290C}" srcOrd="0" destOrd="0" presId="urn:microsoft.com/office/officeart/2005/8/layout/process1"/>
    <dgm:cxn modelId="{9E34216F-127D-4B04-9398-9EF66DC59AEC}" type="presOf" srcId="{8635912C-7CC5-44B4-9FF6-8F027F66DC78}" destId="{47E11A35-D6DB-415F-8E12-38A66B67715A}" srcOrd="0" destOrd="0" presId="urn:microsoft.com/office/officeart/2005/8/layout/process1"/>
    <dgm:cxn modelId="{8F79ED73-B306-44D6-BF0C-F6B8BC692CE0}" type="presOf" srcId="{B7F93EE2-C43C-4439-BE20-F5E19F48BF5C}" destId="{332CB450-75B9-4E91-A179-680EC5383821}" srcOrd="0" destOrd="0" presId="urn:microsoft.com/office/officeart/2005/8/layout/process1"/>
    <dgm:cxn modelId="{A269468B-07FE-446B-A8A6-0A3088198F4C}" srcId="{8635912C-7CC5-44B4-9FF6-8F027F66DC78}" destId="{47031C3E-8171-4E00-A130-28DCE2820FA9}" srcOrd="2" destOrd="0" parTransId="{0D55A625-4BF8-45BB-9A3A-6A5358E03BF2}" sibTransId="{F18F1AA8-5178-4CAF-BB42-B0985E0444B0}"/>
    <dgm:cxn modelId="{FDBE6F94-0CF0-4BBD-89DE-E8F3B9593F15}" type="presOf" srcId="{B7F93EE2-C43C-4439-BE20-F5E19F48BF5C}" destId="{EF1E2F4C-EA28-4C37-8E17-5B91B106685D}" srcOrd="1" destOrd="0" presId="urn:microsoft.com/office/officeart/2005/8/layout/process1"/>
    <dgm:cxn modelId="{BC350E9A-03F3-463C-80F8-6427EEEFCBF8}" type="presOf" srcId="{08118241-0687-404F-9AB9-F977D9B68AA9}" destId="{16643A2C-FCE7-4144-85A7-692A4A36913A}" srcOrd="1" destOrd="0" presId="urn:microsoft.com/office/officeart/2005/8/layout/process1"/>
    <dgm:cxn modelId="{C18596BE-8740-4DBD-9671-18DFB0314B03}" type="presOf" srcId="{08118241-0687-404F-9AB9-F977D9B68AA9}" destId="{84226098-F321-4E02-960D-798E8FB89516}" srcOrd="0" destOrd="0" presId="urn:microsoft.com/office/officeart/2005/8/layout/process1"/>
    <dgm:cxn modelId="{A9B8E8CE-A528-45C3-9450-14FAA1A35165}" type="presOf" srcId="{47031C3E-8171-4E00-A130-28DCE2820FA9}" destId="{245F5129-AED5-4B1B-B15B-22ABB2EF5FDC}" srcOrd="0" destOrd="0" presId="urn:microsoft.com/office/officeart/2005/8/layout/process1"/>
    <dgm:cxn modelId="{740007EA-5FA0-466A-AAAB-F21689B60652}" type="presOf" srcId="{B5EC562D-B5A5-4890-96D2-3E300D694AA9}" destId="{B918F0E1-2AD9-4D03-A3EE-6DA173D80142}" srcOrd="0" destOrd="0" presId="urn:microsoft.com/office/officeart/2005/8/layout/process1"/>
    <dgm:cxn modelId="{6E31AD45-EEA9-483F-93C1-A5E1F2FFA594}" type="presParOf" srcId="{47E11A35-D6DB-415F-8E12-38A66B67715A}" destId="{188DB68B-68AC-44A1-89EF-DA638492290C}" srcOrd="0" destOrd="0" presId="urn:microsoft.com/office/officeart/2005/8/layout/process1"/>
    <dgm:cxn modelId="{5503B094-F8C2-4584-A92F-D685060737FE}" type="presParOf" srcId="{47E11A35-D6DB-415F-8E12-38A66B67715A}" destId="{332CB450-75B9-4E91-A179-680EC5383821}" srcOrd="1" destOrd="0" presId="urn:microsoft.com/office/officeart/2005/8/layout/process1"/>
    <dgm:cxn modelId="{34CA64F9-9D4B-42B1-B9EF-32688C5B74BE}" type="presParOf" srcId="{332CB450-75B9-4E91-A179-680EC5383821}" destId="{EF1E2F4C-EA28-4C37-8E17-5B91B106685D}" srcOrd="0" destOrd="0" presId="urn:microsoft.com/office/officeart/2005/8/layout/process1"/>
    <dgm:cxn modelId="{E117B8BC-A62C-45EE-8F94-EABD7D862488}" type="presParOf" srcId="{47E11A35-D6DB-415F-8E12-38A66B67715A}" destId="{B918F0E1-2AD9-4D03-A3EE-6DA173D80142}" srcOrd="2" destOrd="0" presId="urn:microsoft.com/office/officeart/2005/8/layout/process1"/>
    <dgm:cxn modelId="{3F458BF6-0B5B-41D6-A894-E4A53AC32B65}" type="presParOf" srcId="{47E11A35-D6DB-415F-8E12-38A66B67715A}" destId="{84226098-F321-4E02-960D-798E8FB89516}" srcOrd="3" destOrd="0" presId="urn:microsoft.com/office/officeart/2005/8/layout/process1"/>
    <dgm:cxn modelId="{1AC55D82-54FC-45A3-A750-F8DEDB170794}" type="presParOf" srcId="{84226098-F321-4E02-960D-798E8FB89516}" destId="{16643A2C-FCE7-4144-85A7-692A4A36913A}" srcOrd="0" destOrd="0" presId="urn:microsoft.com/office/officeart/2005/8/layout/process1"/>
    <dgm:cxn modelId="{21A1B950-4586-4E93-B1A4-41C26C600398}" type="presParOf" srcId="{47E11A35-D6DB-415F-8E12-38A66B67715A}" destId="{245F5129-AED5-4B1B-B15B-22ABB2EF5FDC}"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6AEF1F-1D19-42AF-8AB8-3815B2283C7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D032B724-31A1-4C93-A93F-06FAA709B879}">
      <dgm:prSet phldrT="[Text]" custT="1"/>
      <dgm:spPr>
        <a:solidFill>
          <a:schemeClr val="accent2">
            <a:lumMod val="40000"/>
            <a:lumOff val="60000"/>
          </a:schemeClr>
        </a:solidFill>
        <a:ln>
          <a:noFill/>
        </a:ln>
      </dgm:spPr>
      <dgm:t>
        <a:bodyPr/>
        <a:lstStyle/>
        <a:p>
          <a:r>
            <a:rPr lang="en-US" sz="1600" b="1">
              <a:solidFill>
                <a:srgbClr val="FFFFFF"/>
              </a:solidFill>
              <a:latin typeface="TheSans UHH" panose="020B0502050302020203" pitchFamily="34" charset="0"/>
              <a:ea typeface="+mn-ea"/>
              <a:cs typeface="+mn-cs"/>
            </a:rPr>
            <a:t>Weekly courses</a:t>
          </a:r>
        </a:p>
      </dgm:t>
    </dgm:pt>
    <dgm:pt modelId="{372FC4BB-533D-4B5A-A9DD-F1DA4F2A59DE}" type="parTrans" cxnId="{29F97A98-29CC-4F52-93E1-502767A7BB1D}">
      <dgm:prSet/>
      <dgm:spPr/>
      <dgm:t>
        <a:bodyPr/>
        <a:lstStyle/>
        <a:p>
          <a:endParaRPr lang="de-DE"/>
        </a:p>
      </dgm:t>
    </dgm:pt>
    <dgm:pt modelId="{ADD6C12D-2FED-4E3E-AC9E-EFDE135F4C7B}" type="sibTrans" cxnId="{29F97A98-29CC-4F52-93E1-502767A7BB1D}">
      <dgm:prSet/>
      <dgm:spPr/>
      <dgm:t>
        <a:bodyPr/>
        <a:lstStyle/>
        <a:p>
          <a:endParaRPr lang="de-DE"/>
        </a:p>
      </dgm:t>
    </dgm:pt>
    <dgm:pt modelId="{2FE08024-D943-42D9-A3D8-69218B40A04F}">
      <dgm:prSet phldrT="[Text]" custT="1"/>
      <dgm:spPr>
        <a:solidFill>
          <a:srgbClr val="80B8DD">
            <a:alpha val="20000"/>
          </a:srgbClr>
        </a:solidFill>
        <a:ln>
          <a:solidFill>
            <a:srgbClr val="E5F5FA">
              <a:alpha val="90000"/>
            </a:srgbClr>
          </a:solidFill>
        </a:ln>
      </dgm:spPr>
      <dgm:t>
        <a:bodyPr/>
        <a:lstStyle/>
        <a:p>
          <a:r>
            <a:rPr lang="en-US" sz="1600" b="0">
              <a:solidFill>
                <a:srgbClr val="3B515B"/>
              </a:solidFill>
              <a:latin typeface="TheSans UHH" panose="020B0502050302020203" pitchFamily="34" charset="0"/>
              <a:ea typeface="+mn-ea"/>
              <a:cs typeface="+mn-cs"/>
            </a:rPr>
            <a:t>90 minutes, once per week</a:t>
          </a:r>
        </a:p>
      </dgm:t>
    </dgm:pt>
    <dgm:pt modelId="{4E5D0173-4667-4E99-9CC6-0983AE46330D}" type="parTrans" cxnId="{66827ED0-C167-433A-87C9-AB149218884D}">
      <dgm:prSet/>
      <dgm:spPr/>
      <dgm:t>
        <a:bodyPr/>
        <a:lstStyle/>
        <a:p>
          <a:endParaRPr lang="de-DE"/>
        </a:p>
      </dgm:t>
    </dgm:pt>
    <dgm:pt modelId="{26817C10-C44C-434A-A93F-03F8E81FD7EE}" type="sibTrans" cxnId="{66827ED0-C167-433A-87C9-AB149218884D}">
      <dgm:prSet/>
      <dgm:spPr/>
      <dgm:t>
        <a:bodyPr/>
        <a:lstStyle/>
        <a:p>
          <a:endParaRPr lang="de-DE"/>
        </a:p>
      </dgm:t>
    </dgm:pt>
    <dgm:pt modelId="{F58FF138-82AD-47C0-98A3-1BD843F969FC}">
      <dgm:prSet phldrT="[Text]" custT="1"/>
      <dgm:spPr>
        <a:solidFill>
          <a:srgbClr val="80B8DD">
            <a:alpha val="20000"/>
          </a:srgbClr>
        </a:solidFill>
        <a:ln>
          <a:solidFill>
            <a:srgbClr val="E5F5FA">
              <a:alpha val="90000"/>
            </a:srgbClr>
          </a:solidFill>
        </a:ln>
      </dgm:spPr>
      <dgm:t>
        <a:bodyPr/>
        <a:lstStyle/>
        <a:p>
          <a:r>
            <a:rPr lang="en-US" sz="1600" b="0">
              <a:solidFill>
                <a:srgbClr val="3B515B"/>
              </a:solidFill>
              <a:latin typeface="TheSans UHH" panose="020B0502050302020203" pitchFamily="34" charset="0"/>
              <a:ea typeface="+mn-ea"/>
              <a:cs typeface="+mn-cs"/>
            </a:rPr>
            <a:t>Practical courses, tutorials, lab work ...</a:t>
          </a:r>
        </a:p>
      </dgm:t>
    </dgm:pt>
    <dgm:pt modelId="{B958EB03-456F-4537-8637-61EEC6AE27CB}" type="parTrans" cxnId="{5D5F57DC-DB53-4AF6-A7F8-7F60120ED871}">
      <dgm:prSet/>
      <dgm:spPr/>
      <dgm:t>
        <a:bodyPr/>
        <a:lstStyle/>
        <a:p>
          <a:endParaRPr lang="de-DE"/>
        </a:p>
      </dgm:t>
    </dgm:pt>
    <dgm:pt modelId="{E7DBF5DF-91AC-4183-9E30-ED715C02EE58}" type="sibTrans" cxnId="{5D5F57DC-DB53-4AF6-A7F8-7F60120ED871}">
      <dgm:prSet/>
      <dgm:spPr/>
      <dgm:t>
        <a:bodyPr/>
        <a:lstStyle/>
        <a:p>
          <a:endParaRPr lang="de-DE"/>
        </a:p>
      </dgm:t>
    </dgm:pt>
    <dgm:pt modelId="{2694A9A5-B0B1-4D59-AB7F-D10313B6FFB7}">
      <dgm:prSet phldrT="[Text]" custT="1"/>
      <dgm:spPr>
        <a:solidFill>
          <a:schemeClr val="accent1">
            <a:lumMod val="40000"/>
            <a:lumOff val="60000"/>
          </a:schemeClr>
        </a:solidFill>
        <a:ln>
          <a:noFill/>
        </a:ln>
      </dgm:spPr>
      <dgm:t>
        <a:bodyPr/>
        <a:lstStyle/>
        <a:p>
          <a:r>
            <a:rPr lang="en-US" sz="1600" b="1">
              <a:solidFill>
                <a:srgbClr val="FFFFFF"/>
              </a:solidFill>
              <a:latin typeface="TheSans UHH" panose="020B0502050302020203" pitchFamily="34" charset="0"/>
              <a:ea typeface="+mn-ea"/>
              <a:cs typeface="+mn-cs"/>
            </a:rPr>
            <a:t>Block courses</a:t>
          </a:r>
        </a:p>
      </dgm:t>
    </dgm:pt>
    <dgm:pt modelId="{285CDFE0-D690-4898-A033-FC11713AFA53}" type="parTrans" cxnId="{6A76C3AC-F4F9-4DCD-80E4-79E27D664CB1}">
      <dgm:prSet/>
      <dgm:spPr/>
      <dgm:t>
        <a:bodyPr/>
        <a:lstStyle/>
        <a:p>
          <a:endParaRPr lang="de-DE"/>
        </a:p>
      </dgm:t>
    </dgm:pt>
    <dgm:pt modelId="{1E1C9C8D-DC11-4333-B52F-9273CC99AA7A}" type="sibTrans" cxnId="{6A76C3AC-F4F9-4DCD-80E4-79E27D664CB1}">
      <dgm:prSet/>
      <dgm:spPr/>
      <dgm:t>
        <a:bodyPr/>
        <a:lstStyle/>
        <a:p>
          <a:endParaRPr lang="de-DE"/>
        </a:p>
      </dgm:t>
    </dgm:pt>
    <dgm:pt modelId="{57498371-802E-47D3-BAD0-C6FA1B66246C}">
      <dgm:prSet phldrT="[Text]" custT="1"/>
      <dgm:spPr>
        <a:solidFill>
          <a:srgbClr val="80B8DD">
            <a:alpha val="20000"/>
          </a:srgbClr>
        </a:solidFill>
        <a:ln>
          <a:solidFill>
            <a:srgbClr val="E5F5FA">
              <a:alpha val="90000"/>
            </a:srgbClr>
          </a:solidFill>
        </a:ln>
      </dgm:spPr>
      <dgm:t>
        <a:bodyPr/>
        <a:lstStyle/>
        <a:p>
          <a:pPr marL="171450" lvl="1" indent="-171450" algn="l" defTabSz="711200">
            <a:lnSpc>
              <a:spcPct val="90000"/>
            </a:lnSpc>
            <a:spcBef>
              <a:spcPct val="0"/>
            </a:spcBef>
            <a:spcAft>
              <a:spcPct val="15000"/>
            </a:spcAft>
            <a:buChar char="•"/>
          </a:pPr>
          <a:r>
            <a:rPr lang="en-US" sz="1600" b="0">
              <a:solidFill>
                <a:srgbClr val="3B515B"/>
              </a:solidFill>
              <a:latin typeface="TheSans UHH" panose="020B0502050302020203" pitchFamily="34" charset="0"/>
              <a:ea typeface="+mn-ea"/>
              <a:cs typeface="+mn-cs"/>
            </a:rPr>
            <a:t>Individual appointments throughout the semester</a:t>
          </a:r>
        </a:p>
      </dgm:t>
    </dgm:pt>
    <dgm:pt modelId="{5AADC023-5557-4A2D-BF11-9329D96236E3}" type="parTrans" cxnId="{D70F2266-E178-4C95-9E4E-DAE578173670}">
      <dgm:prSet/>
      <dgm:spPr/>
      <dgm:t>
        <a:bodyPr/>
        <a:lstStyle/>
        <a:p>
          <a:endParaRPr lang="de-DE"/>
        </a:p>
      </dgm:t>
    </dgm:pt>
    <dgm:pt modelId="{6068AEA6-5948-41EE-9D3F-A286ABA1C33C}" type="sibTrans" cxnId="{D70F2266-E178-4C95-9E4E-DAE578173670}">
      <dgm:prSet/>
      <dgm:spPr/>
      <dgm:t>
        <a:bodyPr/>
        <a:lstStyle/>
        <a:p>
          <a:endParaRPr lang="de-DE"/>
        </a:p>
      </dgm:t>
    </dgm:pt>
    <dgm:pt modelId="{A9AAD1FE-2F83-43AB-8638-08660EC3B4BA}">
      <dgm:prSet phldrT="[Text]" custT="1"/>
      <dgm:spPr>
        <a:solidFill>
          <a:srgbClr val="80B8DD">
            <a:alpha val="20000"/>
          </a:srgbClr>
        </a:solidFill>
        <a:ln>
          <a:solidFill>
            <a:srgbClr val="E5F5FA">
              <a:alpha val="90000"/>
            </a:srgbClr>
          </a:solidFill>
        </a:ln>
      </dgm:spPr>
      <dgm:t>
        <a:bodyPr/>
        <a:lstStyle/>
        <a:p>
          <a:r>
            <a:rPr lang="en-US" sz="1600" b="0">
              <a:solidFill>
                <a:srgbClr val="3B515B"/>
              </a:solidFill>
              <a:latin typeface="TheSans UHH" panose="020B0502050302020203" pitchFamily="34" charset="0"/>
              <a:ea typeface="+mn-ea"/>
              <a:cs typeface="+mn-cs"/>
            </a:rPr>
            <a:t>Lectures</a:t>
          </a:r>
        </a:p>
      </dgm:t>
    </dgm:pt>
    <dgm:pt modelId="{6D12276F-E3B6-46CB-A93C-71897406BA92}" type="parTrans" cxnId="{6C3782D2-5EFE-45B6-A709-6E558DEB2DBA}">
      <dgm:prSet/>
      <dgm:spPr/>
      <dgm:t>
        <a:bodyPr/>
        <a:lstStyle/>
        <a:p>
          <a:endParaRPr lang="de-DE"/>
        </a:p>
      </dgm:t>
    </dgm:pt>
    <dgm:pt modelId="{2E9370FD-627C-4880-9B6D-B6DAABD30EC7}" type="sibTrans" cxnId="{6C3782D2-5EFE-45B6-A709-6E558DEB2DBA}">
      <dgm:prSet/>
      <dgm:spPr/>
      <dgm:t>
        <a:bodyPr/>
        <a:lstStyle/>
        <a:p>
          <a:endParaRPr lang="de-DE"/>
        </a:p>
      </dgm:t>
    </dgm:pt>
    <dgm:pt modelId="{410628F9-0CF8-4747-BC87-63EA48025DD7}">
      <dgm:prSet phldrT="[Text]" custT="1"/>
      <dgm:spPr>
        <a:solidFill>
          <a:srgbClr val="80B8DD">
            <a:alpha val="20000"/>
          </a:srgbClr>
        </a:solidFill>
        <a:ln>
          <a:solidFill>
            <a:srgbClr val="E5F5FA">
              <a:alpha val="90000"/>
            </a:srgbClr>
          </a:solidFill>
        </a:ln>
      </dgm:spPr>
      <dgm:t>
        <a:bodyPr/>
        <a:lstStyle/>
        <a:p>
          <a:r>
            <a:rPr lang="en-US" sz="1600" b="0">
              <a:solidFill>
                <a:srgbClr val="3B515B"/>
              </a:solidFill>
              <a:latin typeface="TheSans UHH" panose="020B0502050302020203" pitchFamily="34" charset="0"/>
              <a:ea typeface="+mn-ea"/>
              <a:cs typeface="+mn-cs"/>
            </a:rPr>
            <a:t>Seminars</a:t>
          </a:r>
        </a:p>
      </dgm:t>
    </dgm:pt>
    <dgm:pt modelId="{2D5C465F-D59C-403F-9B88-1B2A576444EC}" type="parTrans" cxnId="{53AC276C-A04E-4628-83AD-E72A7BB27C16}">
      <dgm:prSet/>
      <dgm:spPr/>
      <dgm:t>
        <a:bodyPr/>
        <a:lstStyle/>
        <a:p>
          <a:endParaRPr lang="de-DE"/>
        </a:p>
      </dgm:t>
    </dgm:pt>
    <dgm:pt modelId="{418F5F78-9D6F-4461-98B8-7493B7A85D7D}" type="sibTrans" cxnId="{53AC276C-A04E-4628-83AD-E72A7BB27C16}">
      <dgm:prSet/>
      <dgm:spPr/>
      <dgm:t>
        <a:bodyPr/>
        <a:lstStyle/>
        <a:p>
          <a:endParaRPr lang="de-DE"/>
        </a:p>
      </dgm:t>
    </dgm:pt>
    <dgm:pt modelId="{891A0C59-96D1-460A-9455-FCE6E85A171C}">
      <dgm:prSet phldrT="[Text]" custT="1"/>
      <dgm:spPr>
        <a:solidFill>
          <a:srgbClr val="80B8DD">
            <a:alpha val="20000"/>
          </a:srgbClr>
        </a:solidFill>
        <a:ln>
          <a:solidFill>
            <a:srgbClr val="E5F5FA">
              <a:alpha val="90000"/>
            </a:srgbClr>
          </a:solidFill>
        </a:ln>
      </dgm:spPr>
      <dgm:t>
        <a:bodyPr/>
        <a:lstStyle/>
        <a:p>
          <a:pPr marL="171450" lvl="1" indent="-171450" algn="l" defTabSz="711200">
            <a:lnSpc>
              <a:spcPct val="90000"/>
            </a:lnSpc>
            <a:spcBef>
              <a:spcPct val="0"/>
            </a:spcBef>
            <a:spcAft>
              <a:spcPct val="15000"/>
            </a:spcAft>
            <a:buChar char="•"/>
          </a:pPr>
          <a:r>
            <a:rPr lang="en-US" sz="1600" b="0">
              <a:solidFill>
                <a:srgbClr val="3B515B"/>
              </a:solidFill>
              <a:latin typeface="TheSans UHH" panose="020B0502050302020203" pitchFamily="34" charset="0"/>
              <a:ea typeface="+mn-ea"/>
              <a:cs typeface="+mn-cs"/>
            </a:rPr>
            <a:t>Several hours at a time</a:t>
          </a:r>
        </a:p>
      </dgm:t>
    </dgm:pt>
    <dgm:pt modelId="{04411228-1ED6-4D9A-A006-50BD77C25EAD}" type="parTrans" cxnId="{176349E8-2408-4EDD-951D-B744EB1C5833}">
      <dgm:prSet/>
      <dgm:spPr/>
      <dgm:t>
        <a:bodyPr/>
        <a:lstStyle/>
        <a:p>
          <a:endParaRPr lang="de-DE"/>
        </a:p>
      </dgm:t>
    </dgm:pt>
    <dgm:pt modelId="{4BECADBB-9415-4ADD-972E-9F2A0F695A57}" type="sibTrans" cxnId="{176349E8-2408-4EDD-951D-B744EB1C5833}">
      <dgm:prSet/>
      <dgm:spPr/>
      <dgm:t>
        <a:bodyPr/>
        <a:lstStyle/>
        <a:p>
          <a:endParaRPr lang="de-DE"/>
        </a:p>
      </dgm:t>
    </dgm:pt>
    <dgm:pt modelId="{7B832229-28E3-41B1-A6E1-61176F3F2358}" type="pres">
      <dgm:prSet presAssocID="{F56AEF1F-1D19-42AF-8AB8-3815B2283C7F}" presName="Name0" presStyleCnt="0">
        <dgm:presLayoutVars>
          <dgm:dir/>
          <dgm:animLvl val="lvl"/>
          <dgm:resizeHandles val="exact"/>
        </dgm:presLayoutVars>
      </dgm:prSet>
      <dgm:spPr/>
    </dgm:pt>
    <dgm:pt modelId="{D98ACC04-75B4-4CD9-AE63-4215D3130E03}" type="pres">
      <dgm:prSet presAssocID="{D032B724-31A1-4C93-A93F-06FAA709B879}" presName="composite" presStyleCnt="0"/>
      <dgm:spPr/>
    </dgm:pt>
    <dgm:pt modelId="{04A620F1-06E5-4FAA-A471-1461BB36F343}" type="pres">
      <dgm:prSet presAssocID="{D032B724-31A1-4C93-A93F-06FAA709B879}" presName="parTx" presStyleLbl="alignNode1" presStyleIdx="0" presStyleCnt="2">
        <dgm:presLayoutVars>
          <dgm:chMax val="0"/>
          <dgm:chPref val="0"/>
          <dgm:bulletEnabled val="1"/>
        </dgm:presLayoutVars>
      </dgm:prSet>
      <dgm:spPr/>
    </dgm:pt>
    <dgm:pt modelId="{C82C1A1A-6C8B-4EAC-BC4F-0CE8C77F1276}" type="pres">
      <dgm:prSet presAssocID="{D032B724-31A1-4C93-A93F-06FAA709B879}" presName="desTx" presStyleLbl="alignAccFollowNode1" presStyleIdx="0" presStyleCnt="2">
        <dgm:presLayoutVars>
          <dgm:bulletEnabled val="1"/>
        </dgm:presLayoutVars>
      </dgm:prSet>
      <dgm:spPr/>
    </dgm:pt>
    <dgm:pt modelId="{762D6C6B-693E-4218-B078-1A197B1CC35A}" type="pres">
      <dgm:prSet presAssocID="{ADD6C12D-2FED-4E3E-AC9E-EFDE135F4C7B}" presName="space" presStyleCnt="0"/>
      <dgm:spPr/>
    </dgm:pt>
    <dgm:pt modelId="{92A0F013-C79D-4AFF-93A8-40BC419AF7CB}" type="pres">
      <dgm:prSet presAssocID="{2694A9A5-B0B1-4D59-AB7F-D10313B6FFB7}" presName="composite" presStyleCnt="0"/>
      <dgm:spPr/>
    </dgm:pt>
    <dgm:pt modelId="{B2C58E26-47D4-4898-841E-717C16F1B059}" type="pres">
      <dgm:prSet presAssocID="{2694A9A5-B0B1-4D59-AB7F-D10313B6FFB7}" presName="parTx" presStyleLbl="alignNode1" presStyleIdx="1" presStyleCnt="2">
        <dgm:presLayoutVars>
          <dgm:chMax val="0"/>
          <dgm:chPref val="0"/>
          <dgm:bulletEnabled val="1"/>
        </dgm:presLayoutVars>
      </dgm:prSet>
      <dgm:spPr/>
    </dgm:pt>
    <dgm:pt modelId="{E6EC99A1-802F-42B3-AB59-16DF5D690ED6}" type="pres">
      <dgm:prSet presAssocID="{2694A9A5-B0B1-4D59-AB7F-D10313B6FFB7}" presName="desTx" presStyleLbl="alignAccFollowNode1" presStyleIdx="1" presStyleCnt="2">
        <dgm:presLayoutVars>
          <dgm:bulletEnabled val="1"/>
        </dgm:presLayoutVars>
      </dgm:prSet>
      <dgm:spPr/>
    </dgm:pt>
  </dgm:ptLst>
  <dgm:cxnLst>
    <dgm:cxn modelId="{368A0309-A80A-414E-A04E-7EEAA4218AB2}" type="presOf" srcId="{2FE08024-D943-42D9-A3D8-69218B40A04F}" destId="{C82C1A1A-6C8B-4EAC-BC4F-0CE8C77F1276}" srcOrd="0" destOrd="0" presId="urn:microsoft.com/office/officeart/2005/8/layout/hList1"/>
    <dgm:cxn modelId="{EB6B5233-FFEB-40E2-8594-3F5D181310E9}" type="presOf" srcId="{A9AAD1FE-2F83-43AB-8638-08660EC3B4BA}" destId="{C82C1A1A-6C8B-4EAC-BC4F-0CE8C77F1276}" srcOrd="0" destOrd="1" presId="urn:microsoft.com/office/officeart/2005/8/layout/hList1"/>
    <dgm:cxn modelId="{37CA785D-1AEB-445A-B878-5EC73AE2A888}" type="presOf" srcId="{2694A9A5-B0B1-4D59-AB7F-D10313B6FFB7}" destId="{B2C58E26-47D4-4898-841E-717C16F1B059}" srcOrd="0" destOrd="0" presId="urn:microsoft.com/office/officeart/2005/8/layout/hList1"/>
    <dgm:cxn modelId="{69219E65-78C3-4A3F-83EA-213E154E67BE}" type="presOf" srcId="{D032B724-31A1-4C93-A93F-06FAA709B879}" destId="{04A620F1-06E5-4FAA-A471-1461BB36F343}" srcOrd="0" destOrd="0" presId="urn:microsoft.com/office/officeart/2005/8/layout/hList1"/>
    <dgm:cxn modelId="{D70F2266-E178-4C95-9E4E-DAE578173670}" srcId="{2694A9A5-B0B1-4D59-AB7F-D10313B6FFB7}" destId="{57498371-802E-47D3-BAD0-C6FA1B66246C}" srcOrd="0" destOrd="0" parTransId="{5AADC023-5557-4A2D-BF11-9329D96236E3}" sibTransId="{6068AEA6-5948-41EE-9D3F-A286ABA1C33C}"/>
    <dgm:cxn modelId="{53AC276C-A04E-4628-83AD-E72A7BB27C16}" srcId="{D032B724-31A1-4C93-A93F-06FAA709B879}" destId="{410628F9-0CF8-4747-BC87-63EA48025DD7}" srcOrd="2" destOrd="0" parTransId="{2D5C465F-D59C-403F-9B88-1B2A576444EC}" sibTransId="{418F5F78-9D6F-4461-98B8-7493B7A85D7D}"/>
    <dgm:cxn modelId="{2795866E-2FAB-4AB7-BFDA-8959ED8E24FA}" type="presOf" srcId="{F58FF138-82AD-47C0-98A3-1BD843F969FC}" destId="{C82C1A1A-6C8B-4EAC-BC4F-0CE8C77F1276}" srcOrd="0" destOrd="3" presId="urn:microsoft.com/office/officeart/2005/8/layout/hList1"/>
    <dgm:cxn modelId="{29F97A98-29CC-4F52-93E1-502767A7BB1D}" srcId="{F56AEF1F-1D19-42AF-8AB8-3815B2283C7F}" destId="{D032B724-31A1-4C93-A93F-06FAA709B879}" srcOrd="0" destOrd="0" parTransId="{372FC4BB-533D-4B5A-A9DD-F1DA4F2A59DE}" sibTransId="{ADD6C12D-2FED-4E3E-AC9E-EFDE135F4C7B}"/>
    <dgm:cxn modelId="{2FFF3CA7-AB3F-4860-BAF8-035199197C39}" type="presOf" srcId="{57498371-802E-47D3-BAD0-C6FA1B66246C}" destId="{E6EC99A1-802F-42B3-AB59-16DF5D690ED6}" srcOrd="0" destOrd="0" presId="urn:microsoft.com/office/officeart/2005/8/layout/hList1"/>
    <dgm:cxn modelId="{6A76C3AC-F4F9-4DCD-80E4-79E27D664CB1}" srcId="{F56AEF1F-1D19-42AF-8AB8-3815B2283C7F}" destId="{2694A9A5-B0B1-4D59-AB7F-D10313B6FFB7}" srcOrd="1" destOrd="0" parTransId="{285CDFE0-D690-4898-A033-FC11713AFA53}" sibTransId="{1E1C9C8D-DC11-4333-B52F-9273CC99AA7A}"/>
    <dgm:cxn modelId="{44A175B1-1EE5-45EE-8146-BCCA833792C2}" type="presOf" srcId="{891A0C59-96D1-460A-9455-FCE6E85A171C}" destId="{E6EC99A1-802F-42B3-AB59-16DF5D690ED6}" srcOrd="0" destOrd="1" presId="urn:microsoft.com/office/officeart/2005/8/layout/hList1"/>
    <dgm:cxn modelId="{A00911B7-5C36-4C81-9D7E-080148F068C6}" type="presOf" srcId="{410628F9-0CF8-4747-BC87-63EA48025DD7}" destId="{C82C1A1A-6C8B-4EAC-BC4F-0CE8C77F1276}" srcOrd="0" destOrd="2" presId="urn:microsoft.com/office/officeart/2005/8/layout/hList1"/>
    <dgm:cxn modelId="{66827ED0-C167-433A-87C9-AB149218884D}" srcId="{D032B724-31A1-4C93-A93F-06FAA709B879}" destId="{2FE08024-D943-42D9-A3D8-69218B40A04F}" srcOrd="0" destOrd="0" parTransId="{4E5D0173-4667-4E99-9CC6-0983AE46330D}" sibTransId="{26817C10-C44C-434A-A93F-03F8E81FD7EE}"/>
    <dgm:cxn modelId="{6C3782D2-5EFE-45B6-A709-6E558DEB2DBA}" srcId="{D032B724-31A1-4C93-A93F-06FAA709B879}" destId="{A9AAD1FE-2F83-43AB-8638-08660EC3B4BA}" srcOrd="1" destOrd="0" parTransId="{6D12276F-E3B6-46CB-A93C-71897406BA92}" sibTransId="{2E9370FD-627C-4880-9B6D-B6DAABD30EC7}"/>
    <dgm:cxn modelId="{5D5F57DC-DB53-4AF6-A7F8-7F60120ED871}" srcId="{D032B724-31A1-4C93-A93F-06FAA709B879}" destId="{F58FF138-82AD-47C0-98A3-1BD843F969FC}" srcOrd="3" destOrd="0" parTransId="{B958EB03-456F-4537-8637-61EEC6AE27CB}" sibTransId="{E7DBF5DF-91AC-4183-9E30-ED715C02EE58}"/>
    <dgm:cxn modelId="{176349E8-2408-4EDD-951D-B744EB1C5833}" srcId="{2694A9A5-B0B1-4D59-AB7F-D10313B6FFB7}" destId="{891A0C59-96D1-460A-9455-FCE6E85A171C}" srcOrd="1" destOrd="0" parTransId="{04411228-1ED6-4D9A-A006-50BD77C25EAD}" sibTransId="{4BECADBB-9415-4ADD-972E-9F2A0F695A57}"/>
    <dgm:cxn modelId="{59B31CEF-BA17-4339-8D24-9F17F5BE9B11}" type="presOf" srcId="{F56AEF1F-1D19-42AF-8AB8-3815B2283C7F}" destId="{7B832229-28E3-41B1-A6E1-61176F3F2358}" srcOrd="0" destOrd="0" presId="urn:microsoft.com/office/officeart/2005/8/layout/hList1"/>
    <dgm:cxn modelId="{BF7CD144-D71B-46CC-9671-1EE20DF42F06}" type="presParOf" srcId="{7B832229-28E3-41B1-A6E1-61176F3F2358}" destId="{D98ACC04-75B4-4CD9-AE63-4215D3130E03}" srcOrd="0" destOrd="0" presId="urn:microsoft.com/office/officeart/2005/8/layout/hList1"/>
    <dgm:cxn modelId="{E996ED41-7CDF-4E10-8FAD-C535946DC85B}" type="presParOf" srcId="{D98ACC04-75B4-4CD9-AE63-4215D3130E03}" destId="{04A620F1-06E5-4FAA-A471-1461BB36F343}" srcOrd="0" destOrd="0" presId="urn:microsoft.com/office/officeart/2005/8/layout/hList1"/>
    <dgm:cxn modelId="{F7259B88-AD35-4823-A50C-30003BF8467A}" type="presParOf" srcId="{D98ACC04-75B4-4CD9-AE63-4215D3130E03}" destId="{C82C1A1A-6C8B-4EAC-BC4F-0CE8C77F1276}" srcOrd="1" destOrd="0" presId="urn:microsoft.com/office/officeart/2005/8/layout/hList1"/>
    <dgm:cxn modelId="{80C00C02-4042-439A-9A97-BFAB93CC4C9B}" type="presParOf" srcId="{7B832229-28E3-41B1-A6E1-61176F3F2358}" destId="{762D6C6B-693E-4218-B078-1A197B1CC35A}" srcOrd="1" destOrd="0" presId="urn:microsoft.com/office/officeart/2005/8/layout/hList1"/>
    <dgm:cxn modelId="{638F20E2-A5A7-4519-87BF-C679B7AEA82C}" type="presParOf" srcId="{7B832229-28E3-41B1-A6E1-61176F3F2358}" destId="{92A0F013-C79D-4AFF-93A8-40BC419AF7CB}" srcOrd="2" destOrd="0" presId="urn:microsoft.com/office/officeart/2005/8/layout/hList1"/>
    <dgm:cxn modelId="{BAD0E162-9B13-4AAC-8D08-7FC430533D11}" type="presParOf" srcId="{92A0F013-C79D-4AFF-93A8-40BC419AF7CB}" destId="{B2C58E26-47D4-4898-841E-717C16F1B059}" srcOrd="0" destOrd="0" presId="urn:microsoft.com/office/officeart/2005/8/layout/hList1"/>
    <dgm:cxn modelId="{946F963B-F59D-4A92-A89C-09E121F2B586}" type="presParOf" srcId="{92A0F013-C79D-4AFF-93A8-40BC419AF7CB}" destId="{E6EC99A1-802F-42B3-AB59-16DF5D690ED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37D5D6-6765-41A8-80BE-8FB406EB2E0D}"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de-DE"/>
        </a:p>
      </dgm:t>
    </dgm:pt>
    <dgm:pt modelId="{23238824-C412-47D6-8A18-A77DC0FC19BE}">
      <dgm:prSet phldrT="[Text]" custT="1"/>
      <dgm:spPr>
        <a:solidFill>
          <a:srgbClr val="0271BB"/>
        </a:solidFill>
      </dgm:spPr>
      <dgm:t>
        <a:bodyPr anchor="ctr"/>
        <a:lstStyle/>
        <a:p>
          <a:pPr>
            <a:spcAft>
              <a:spcPct val="35000"/>
            </a:spcAft>
          </a:pPr>
          <a:r>
            <a:rPr lang="en-US" sz="1500" b="1">
              <a:solidFill>
                <a:schemeClr val="bg1"/>
              </a:solidFill>
              <a:latin typeface="TheSans UHH" panose="020B0502050302020203" pitchFamily="34" charset="0"/>
              <a:ea typeface="+mn-ea"/>
              <a:cs typeface="TheSans UHH" panose="020B0502050302020203" pitchFamily="34" charset="0"/>
            </a:rPr>
            <a:t>Lecture</a:t>
          </a:r>
        </a:p>
      </dgm:t>
    </dgm:pt>
    <dgm:pt modelId="{61B5DC19-6F4E-4530-9B91-363BE431D353}" type="parTrans" cxnId="{6395797E-B6A6-4445-BC19-F966E2387355}">
      <dgm:prSet/>
      <dgm:spPr/>
      <dgm:t>
        <a:bodyPr/>
        <a:lstStyle/>
        <a:p>
          <a:endParaRPr lang="de-DE"/>
        </a:p>
      </dgm:t>
    </dgm:pt>
    <dgm:pt modelId="{7DA13180-D25C-493C-B431-14BF23AD8B3B}" type="sibTrans" cxnId="{6395797E-B6A6-4445-BC19-F966E2387355}">
      <dgm:prSet/>
      <dgm:spPr/>
      <dgm:t>
        <a:bodyPr/>
        <a:lstStyle/>
        <a:p>
          <a:endParaRPr lang="de-DE"/>
        </a:p>
      </dgm:t>
    </dgm:pt>
    <dgm:pt modelId="{F0EC5465-A00F-4FF6-8138-EA6DF0F8B1CD}">
      <dgm:prSet phldrT="[Text]" custT="1"/>
      <dgm:spPr>
        <a:solidFill>
          <a:srgbClr val="0271BB"/>
        </a:solidFill>
      </dgm:spPr>
      <dgm:t>
        <a:bodyPr/>
        <a:lstStyle/>
        <a:p>
          <a:pPr>
            <a:spcAft>
              <a:spcPts val="588"/>
            </a:spcAft>
          </a:pPr>
          <a:r>
            <a:rPr lang="en-US" sz="1300" dirty="0">
              <a:solidFill>
                <a:schemeClr val="bg1"/>
              </a:solidFill>
              <a:latin typeface="TheSans UHH" panose="020B0502050302020203" pitchFamily="34" charset="0"/>
              <a:ea typeface="+mn-ea"/>
              <a:cs typeface="TheSans UHH" panose="020B0502050302020203" pitchFamily="34" charset="0"/>
            </a:rPr>
            <a:t>Many students</a:t>
          </a:r>
        </a:p>
      </dgm:t>
    </dgm:pt>
    <dgm:pt modelId="{3A62F1C4-FF40-49C2-904C-E920C264136A}" type="parTrans" cxnId="{4821CE58-1CF8-4172-AF3C-B4B2E60F71FB}">
      <dgm:prSet/>
      <dgm:spPr/>
      <dgm:t>
        <a:bodyPr/>
        <a:lstStyle/>
        <a:p>
          <a:endParaRPr lang="de-DE"/>
        </a:p>
      </dgm:t>
    </dgm:pt>
    <dgm:pt modelId="{5C310CD0-A4CE-463C-BC72-6AE89412F1B9}" type="sibTrans" cxnId="{4821CE58-1CF8-4172-AF3C-B4B2E60F71FB}">
      <dgm:prSet/>
      <dgm:spPr/>
      <dgm:t>
        <a:bodyPr/>
        <a:lstStyle/>
        <a:p>
          <a:endParaRPr lang="de-DE"/>
        </a:p>
      </dgm:t>
    </dgm:pt>
    <dgm:pt modelId="{BE6E213B-F7E6-4EAC-9979-2B759837AB5D}">
      <dgm:prSet phldrT="[Text]" custT="1"/>
      <dgm:spPr>
        <a:solidFill>
          <a:srgbClr val="0271BB"/>
        </a:solidFill>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Written examination</a:t>
          </a:r>
        </a:p>
      </dgm:t>
    </dgm:pt>
    <dgm:pt modelId="{59AA46F0-D0F0-4690-8DF6-C0C76A9C75F9}" type="parTrans" cxnId="{D33F79F9-187C-42F7-9E47-C602EC8029DB}">
      <dgm:prSet/>
      <dgm:spPr/>
      <dgm:t>
        <a:bodyPr/>
        <a:lstStyle/>
        <a:p>
          <a:endParaRPr lang="de-DE"/>
        </a:p>
      </dgm:t>
    </dgm:pt>
    <dgm:pt modelId="{E76D9E16-2F37-417A-8CEA-B5993AE78F86}" type="sibTrans" cxnId="{D33F79F9-187C-42F7-9E47-C602EC8029DB}">
      <dgm:prSet/>
      <dgm:spPr/>
      <dgm:t>
        <a:bodyPr/>
        <a:lstStyle/>
        <a:p>
          <a:endParaRPr lang="de-DE"/>
        </a:p>
      </dgm:t>
    </dgm:pt>
    <dgm:pt modelId="{952997A6-7B10-4ACD-A773-05CC14A1D206}">
      <dgm:prSet phldrT="[Text]" custT="1"/>
      <dgm:spPr>
        <a:solidFill>
          <a:srgbClr val="0271BB"/>
        </a:solidFill>
      </dgm:spPr>
      <dgm:t>
        <a:bodyPr/>
        <a:lstStyle/>
        <a:p>
          <a:pPr>
            <a:spcAft>
              <a:spcPts val="588"/>
            </a:spcAft>
          </a:pPr>
          <a:r>
            <a:rPr lang="en-US" sz="1300" dirty="0">
              <a:solidFill>
                <a:schemeClr val="bg1"/>
              </a:solidFill>
              <a:latin typeface="TheSans UHH" panose="020B0502050302020203" pitchFamily="34" charset="0"/>
              <a:ea typeface="+mn-ea"/>
              <a:cs typeface="TheSans UHH" panose="020B0502050302020203" pitchFamily="34" charset="0"/>
            </a:rPr>
            <a:t>Lecture hall or online</a:t>
          </a:r>
        </a:p>
      </dgm:t>
    </dgm:pt>
    <dgm:pt modelId="{52CE7615-92D0-49FF-8996-3490EA5E083A}" type="parTrans" cxnId="{88F78FAA-1604-4D30-A670-D9A6EAC35B8E}">
      <dgm:prSet/>
      <dgm:spPr/>
      <dgm:t>
        <a:bodyPr/>
        <a:lstStyle/>
        <a:p>
          <a:endParaRPr lang="de-DE"/>
        </a:p>
      </dgm:t>
    </dgm:pt>
    <dgm:pt modelId="{4E6519FE-6EA9-4EE2-B4B6-7FA08CD49BB8}" type="sibTrans" cxnId="{88F78FAA-1604-4D30-A670-D9A6EAC35B8E}">
      <dgm:prSet/>
      <dgm:spPr/>
      <dgm:t>
        <a:bodyPr/>
        <a:lstStyle/>
        <a:p>
          <a:endParaRPr lang="de-DE"/>
        </a:p>
      </dgm:t>
    </dgm:pt>
    <dgm:pt modelId="{99C1C37E-6400-43DF-A559-9132CA8E98AD}">
      <dgm:prSet phldrT="[Text]" custT="1"/>
      <dgm:spPr>
        <a:solidFill>
          <a:srgbClr val="0271BB"/>
        </a:solidFill>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Professors</a:t>
          </a:r>
        </a:p>
      </dgm:t>
    </dgm:pt>
    <dgm:pt modelId="{AF69499A-0678-47A3-8E90-7DB04FC4FE5F}" type="parTrans" cxnId="{FC1AB3BD-2748-4DBE-B205-C0C1E8EC1790}">
      <dgm:prSet/>
      <dgm:spPr/>
      <dgm:t>
        <a:bodyPr/>
        <a:lstStyle/>
        <a:p>
          <a:endParaRPr lang="de-DE"/>
        </a:p>
      </dgm:t>
    </dgm:pt>
    <dgm:pt modelId="{36424FEC-F4B9-4CC3-AD1D-DD15F267D97E}" type="sibTrans" cxnId="{FC1AB3BD-2748-4DBE-B205-C0C1E8EC1790}">
      <dgm:prSet/>
      <dgm:spPr/>
      <dgm:t>
        <a:bodyPr/>
        <a:lstStyle/>
        <a:p>
          <a:endParaRPr lang="de-DE"/>
        </a:p>
      </dgm:t>
    </dgm:pt>
    <dgm:pt modelId="{4F670972-C053-4CF1-B64A-BA4D5066E5EB}">
      <dgm:prSet phldrT="[Text]" custT="1"/>
      <dgm:spPr>
        <a:solidFill>
          <a:srgbClr val="80B8DD"/>
        </a:solidFill>
      </dgm:spPr>
      <dgm:t>
        <a:bodyPr anchor="ctr"/>
        <a:lstStyle/>
        <a:p>
          <a:pPr marL="0" lvl="0" indent="0" algn="r" defTabSz="711200">
            <a:lnSpc>
              <a:spcPct val="90000"/>
            </a:lnSpc>
            <a:spcBef>
              <a:spcPct val="0"/>
            </a:spcBef>
            <a:spcAft>
              <a:spcPct val="35000"/>
            </a:spcAft>
            <a:buNone/>
          </a:pPr>
          <a:r>
            <a:rPr lang="en-US" sz="1500" b="1">
              <a:solidFill>
                <a:srgbClr val="FFFFFF"/>
              </a:solidFill>
              <a:latin typeface="TheSans UHH" panose="020B0502050302020203" pitchFamily="34" charset="0"/>
              <a:ea typeface="+mn-ea"/>
              <a:cs typeface="TheSans UHH" panose="020B0502050302020203" pitchFamily="34" charset="0"/>
            </a:rPr>
            <a:t>Seminar</a:t>
          </a:r>
        </a:p>
      </dgm:t>
    </dgm:pt>
    <dgm:pt modelId="{17728964-58B7-4248-89FC-5D5634FDCE2A}" type="sibTrans" cxnId="{4AB0A2F4-E8FB-47DB-9ED8-6EC53382D715}">
      <dgm:prSet/>
      <dgm:spPr/>
      <dgm:t>
        <a:bodyPr/>
        <a:lstStyle/>
        <a:p>
          <a:endParaRPr lang="de-DE"/>
        </a:p>
      </dgm:t>
    </dgm:pt>
    <dgm:pt modelId="{551E636C-7BCB-4E28-8F05-007FBF0F9E85}" type="parTrans" cxnId="{4AB0A2F4-E8FB-47DB-9ED8-6EC53382D715}">
      <dgm:prSet/>
      <dgm:spPr/>
      <dgm:t>
        <a:bodyPr/>
        <a:lstStyle/>
        <a:p>
          <a:endParaRPr lang="de-DE"/>
        </a:p>
      </dgm:t>
    </dgm:pt>
    <dgm:pt modelId="{70907A58-BD61-4F81-8BE7-DF9D80A6E3EA}">
      <dgm:prSet phldrT="[Text]" custT="1"/>
      <dgm:spPr>
        <a:solidFill>
          <a:srgbClr val="80B8DD"/>
        </a:solidFill>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400">
              <a:solidFill>
                <a:srgbClr val="FFFFFF"/>
              </a:solidFill>
              <a:latin typeface="TheSans UHH" panose="020B0502050302020203" pitchFamily="34" charset="0"/>
              <a:ea typeface="+mn-ea"/>
              <a:cs typeface="TheSans UHH" panose="020B0502050302020203" pitchFamily="34" charset="0"/>
            </a:rPr>
            <a:t> </a:t>
          </a:r>
          <a:r>
            <a:rPr lang="en-US" sz="1300">
              <a:solidFill>
                <a:srgbClr val="FFFFFF"/>
              </a:solidFill>
              <a:latin typeface="TheSans UHH" panose="020B0502050302020203" pitchFamily="34" charset="0"/>
              <a:ea typeface="+mn-ea"/>
              <a:cs typeface="TheSans UHH" panose="020B0502050302020203" pitchFamily="34" charset="0"/>
            </a:rPr>
            <a:t>10–30 students</a:t>
          </a:r>
        </a:p>
      </dgm:t>
    </dgm:pt>
    <dgm:pt modelId="{7121A198-2C13-4A1C-BC64-82CF23F8497E}" type="sibTrans" cxnId="{25332BA5-53CD-44D4-8CFB-C0A0F391B1A0}">
      <dgm:prSet/>
      <dgm:spPr/>
      <dgm:t>
        <a:bodyPr/>
        <a:lstStyle/>
        <a:p>
          <a:endParaRPr lang="de-DE"/>
        </a:p>
      </dgm:t>
    </dgm:pt>
    <dgm:pt modelId="{58BE2D99-8B21-4A75-BAF9-9E8BDCAFD764}" type="parTrans" cxnId="{25332BA5-53CD-44D4-8CFB-C0A0F391B1A0}">
      <dgm:prSet/>
      <dgm:spPr/>
      <dgm:t>
        <a:bodyPr/>
        <a:lstStyle/>
        <a:p>
          <a:endParaRPr lang="de-DE"/>
        </a:p>
      </dgm:t>
    </dgm:pt>
    <dgm:pt modelId="{0C01C700-A289-4B59-95BA-861472A2CBBE}">
      <dgm:prSet phldrT="[Text]" custT="1"/>
      <dgm:spPr>
        <a:solidFill>
          <a:srgbClr val="80B8DD"/>
        </a:solidFill>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Research associates</a:t>
          </a:r>
        </a:p>
      </dgm:t>
    </dgm:pt>
    <dgm:pt modelId="{8FBF0495-44EA-4B10-9CD6-81AF925BD9B4}" type="sibTrans" cxnId="{4966FBE1-748C-4436-8EBE-CC06525C794F}">
      <dgm:prSet/>
      <dgm:spPr/>
      <dgm:t>
        <a:bodyPr/>
        <a:lstStyle/>
        <a:p>
          <a:endParaRPr lang="de-DE"/>
        </a:p>
      </dgm:t>
    </dgm:pt>
    <dgm:pt modelId="{BB290017-2026-4E71-B2CA-EB7B7E309CCD}" type="parTrans" cxnId="{4966FBE1-748C-4436-8EBE-CC06525C794F}">
      <dgm:prSet/>
      <dgm:spPr/>
      <dgm:t>
        <a:bodyPr/>
        <a:lstStyle/>
        <a:p>
          <a:endParaRPr lang="de-DE"/>
        </a:p>
      </dgm:t>
    </dgm:pt>
    <dgm:pt modelId="{103E410B-CA59-45D0-8A71-AC4154909478}">
      <dgm:prSet phldrT="[Text]" custT="1"/>
      <dgm:spPr>
        <a:solidFill>
          <a:srgbClr val="80B8DD"/>
        </a:solidFill>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Group work</a:t>
          </a:r>
        </a:p>
      </dgm:t>
    </dgm:pt>
    <dgm:pt modelId="{D417C807-1262-4727-97A0-A5DE1AF1CD67}" type="sibTrans" cxnId="{C7F46E67-9799-42B9-9BF3-152D7EC3BC95}">
      <dgm:prSet/>
      <dgm:spPr/>
      <dgm:t>
        <a:bodyPr/>
        <a:lstStyle/>
        <a:p>
          <a:endParaRPr lang="de-DE"/>
        </a:p>
      </dgm:t>
    </dgm:pt>
    <dgm:pt modelId="{E3A32C11-9860-4831-9142-FBA77F1E0CDF}" type="parTrans" cxnId="{C7F46E67-9799-42B9-9BF3-152D7EC3BC95}">
      <dgm:prSet/>
      <dgm:spPr/>
      <dgm:t>
        <a:bodyPr/>
        <a:lstStyle/>
        <a:p>
          <a:endParaRPr lang="de-DE"/>
        </a:p>
      </dgm:t>
    </dgm:pt>
    <dgm:pt modelId="{D8EFA783-AFCA-4BE2-82F7-C490931C89E0}">
      <dgm:prSet phldrT="[Text]" custT="1"/>
      <dgm:spPr>
        <a:solidFill>
          <a:srgbClr val="80B8DD"/>
        </a:solidFill>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Presentations</a:t>
          </a:r>
        </a:p>
      </dgm:t>
    </dgm:pt>
    <dgm:pt modelId="{BB0E0CE1-97E3-478C-8051-56C544A7FFBA}" type="sibTrans" cxnId="{516FF06C-1D20-4F93-8ECC-F599E7EEA05D}">
      <dgm:prSet/>
      <dgm:spPr/>
      <dgm:t>
        <a:bodyPr/>
        <a:lstStyle/>
        <a:p>
          <a:endParaRPr lang="de-DE"/>
        </a:p>
      </dgm:t>
    </dgm:pt>
    <dgm:pt modelId="{8D4F1056-8990-4750-B48D-43FDCB911221}" type="parTrans" cxnId="{516FF06C-1D20-4F93-8ECC-F599E7EEA05D}">
      <dgm:prSet/>
      <dgm:spPr/>
      <dgm:t>
        <a:bodyPr/>
        <a:lstStyle/>
        <a:p>
          <a:endParaRPr lang="de-DE"/>
        </a:p>
      </dgm:t>
    </dgm:pt>
    <dgm:pt modelId="{1DAFC772-C94D-4B31-9160-CE6FFDAE0681}">
      <dgm:prSet phldrT="[Text]" custT="1"/>
      <dgm:spPr>
        <a:solidFill>
          <a:srgbClr val="80B8DD"/>
        </a:solidFill>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Term paper</a:t>
          </a:r>
        </a:p>
      </dgm:t>
    </dgm:pt>
    <dgm:pt modelId="{5099ADCB-272F-4DAF-88F0-DF6952B06570}" type="sibTrans" cxnId="{FD13BFF7-DB1E-4AA1-97C6-017BE4F35B54}">
      <dgm:prSet/>
      <dgm:spPr/>
      <dgm:t>
        <a:bodyPr/>
        <a:lstStyle/>
        <a:p>
          <a:endParaRPr lang="de-DE"/>
        </a:p>
      </dgm:t>
    </dgm:pt>
    <dgm:pt modelId="{4D7BFD8E-3305-478C-BAA9-52779103523A}" type="parTrans" cxnId="{FD13BFF7-DB1E-4AA1-97C6-017BE4F35B54}">
      <dgm:prSet/>
      <dgm:spPr/>
      <dgm:t>
        <a:bodyPr/>
        <a:lstStyle/>
        <a:p>
          <a:endParaRPr lang="de-DE"/>
        </a:p>
      </dgm:t>
    </dgm:pt>
    <dgm:pt modelId="{4BF5A69A-14EB-4E0F-B874-0848645BEC2A}">
      <dgm:prSet phldrT="[Text]"/>
      <dgm:spPr>
        <a:solidFill>
          <a:srgbClr val="80B8DD"/>
        </a:solidFill>
      </dgm:spPr>
      <dgm:t>
        <a:bodyPr/>
        <a:lstStyle/>
        <a:p>
          <a:pPr marL="114300" lvl="1" indent="0" algn="l" defTabSz="577850">
            <a:lnSpc>
              <a:spcPct val="90000"/>
            </a:lnSpc>
            <a:spcBef>
              <a:spcPct val="0"/>
            </a:spcBef>
            <a:spcAft>
              <a:spcPct val="15000"/>
            </a:spcAft>
          </a:pPr>
          <a:endParaRPr lang="de-DE" sz="1300" kern="1200" dirty="0"/>
        </a:p>
      </dgm:t>
    </dgm:pt>
    <dgm:pt modelId="{142A6375-3EA2-4E4B-A0B0-8B52FBB34DBB}" type="sibTrans" cxnId="{1EEA2F3C-5A00-4036-A4E6-F5F94995B2D7}">
      <dgm:prSet/>
      <dgm:spPr/>
      <dgm:t>
        <a:bodyPr/>
        <a:lstStyle/>
        <a:p>
          <a:endParaRPr lang="de-DE"/>
        </a:p>
      </dgm:t>
    </dgm:pt>
    <dgm:pt modelId="{434C2443-577E-4D96-9C49-F19CD2925675}" type="parTrans" cxnId="{1EEA2F3C-5A00-4036-A4E6-F5F94995B2D7}">
      <dgm:prSet/>
      <dgm:spPr/>
      <dgm:t>
        <a:bodyPr/>
        <a:lstStyle/>
        <a:p>
          <a:endParaRPr lang="de-DE"/>
        </a:p>
      </dgm:t>
    </dgm:pt>
    <dgm:pt modelId="{936C35E6-7677-4E26-AE3C-0AAF8E8BF8C8}">
      <dgm:prSet phldrT="[Text]" custT="1"/>
      <dgm:spPr>
        <a:solidFill>
          <a:srgbClr val="B6BFC3"/>
        </a:solidFill>
      </dgm:spPr>
      <dgm:t>
        <a:bodyPr/>
        <a:lstStyle/>
        <a:p>
          <a:pPr>
            <a:spcAft>
              <a:spcPts val="588"/>
            </a:spcAft>
            <a:buFont typeface="Arial" panose="020B0604020202020204" pitchFamily="34" charset="0"/>
            <a:buChar char="•"/>
          </a:pPr>
          <a:r>
            <a:rPr lang="en-US" sz="1500">
              <a:solidFill>
                <a:srgbClr val="FFFFFF"/>
              </a:solidFill>
              <a:latin typeface="TheSans UHH" panose="020B0502050302020203" pitchFamily="34" charset="0"/>
              <a:ea typeface="+mn-ea"/>
              <a:cs typeface="TheSans UHH" panose="020B0502050302020203" pitchFamily="34" charset="0"/>
            </a:rPr>
            <a:t> </a:t>
          </a:r>
          <a:r>
            <a:rPr lang="en-US" sz="1300">
              <a:solidFill>
                <a:srgbClr val="FFFFFF"/>
              </a:solidFill>
              <a:latin typeface="TheSans UHH" panose="020B0502050302020203" pitchFamily="34" charset="0"/>
              <a:ea typeface="+mn-ea"/>
              <a:cs typeface="TheSans UHH" panose="020B0502050302020203" pitchFamily="34" charset="0"/>
            </a:rPr>
            <a:t>10–25 students</a:t>
          </a:r>
        </a:p>
      </dgm:t>
    </dgm:pt>
    <dgm:pt modelId="{62740659-6711-48ED-BA74-5D1FA9B5EF2F}" type="parTrans" cxnId="{8AAE43AE-0194-431A-9B51-0C3EA938CE6F}">
      <dgm:prSet/>
      <dgm:spPr/>
      <dgm:t>
        <a:bodyPr/>
        <a:lstStyle/>
        <a:p>
          <a:endParaRPr lang="de-AT"/>
        </a:p>
      </dgm:t>
    </dgm:pt>
    <dgm:pt modelId="{CCADE9C8-C7C2-4786-9497-9827A6F1DB50}" type="sibTrans" cxnId="{8AAE43AE-0194-431A-9B51-0C3EA938CE6F}">
      <dgm:prSet/>
      <dgm:spPr/>
      <dgm:t>
        <a:bodyPr/>
        <a:lstStyle/>
        <a:p>
          <a:endParaRPr lang="de-AT"/>
        </a:p>
      </dgm:t>
    </dgm:pt>
    <dgm:pt modelId="{C62E1057-48A0-4FB3-A367-1A007E05F4C0}">
      <dgm:prSet phldrT="[Text]" custT="1"/>
      <dgm:spPr>
        <a:solidFill>
          <a:srgbClr val="B6BFC3"/>
        </a:solidFill>
      </dgm:spPr>
      <dgm:t>
        <a:bodyPr/>
        <a:lstStyle/>
        <a:p>
          <a:pPr>
            <a:spcAft>
              <a:spcPts val="588"/>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In addition to other courses</a:t>
          </a:r>
        </a:p>
      </dgm:t>
    </dgm:pt>
    <dgm:pt modelId="{172B1DDF-C069-4D89-9615-D61CCD89B2C7}" type="parTrans" cxnId="{162C8367-1FE0-473F-AA0C-570447156A1B}">
      <dgm:prSet/>
      <dgm:spPr/>
      <dgm:t>
        <a:bodyPr/>
        <a:lstStyle/>
        <a:p>
          <a:endParaRPr lang="de-AT"/>
        </a:p>
      </dgm:t>
    </dgm:pt>
    <dgm:pt modelId="{27D2E689-A157-43B0-A75E-85EAEE60E7FD}" type="sibTrans" cxnId="{162C8367-1FE0-473F-AA0C-570447156A1B}">
      <dgm:prSet/>
      <dgm:spPr/>
      <dgm:t>
        <a:bodyPr/>
        <a:lstStyle/>
        <a:p>
          <a:endParaRPr lang="de-AT"/>
        </a:p>
      </dgm:t>
    </dgm:pt>
    <dgm:pt modelId="{F39168B3-DCEB-40F0-841A-A5ED288DDC83}">
      <dgm:prSet phldrT="[Text]" custT="1"/>
      <dgm:spPr>
        <a:solidFill>
          <a:srgbClr val="B6BFC3"/>
        </a:solidFill>
      </dgm:spPr>
      <dgm:t>
        <a:bodyPr/>
        <a:lstStyle/>
        <a:p>
          <a:pPr>
            <a:spcAft>
              <a:spcPts val="588"/>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Tutors</a:t>
          </a:r>
        </a:p>
      </dgm:t>
    </dgm:pt>
    <dgm:pt modelId="{0299187D-66F9-4580-8472-B8F5F745B7AD}" type="parTrans" cxnId="{0B6A1C62-D309-4C4D-A473-FF499EE495ED}">
      <dgm:prSet/>
      <dgm:spPr/>
      <dgm:t>
        <a:bodyPr/>
        <a:lstStyle/>
        <a:p>
          <a:endParaRPr lang="de-AT"/>
        </a:p>
      </dgm:t>
    </dgm:pt>
    <dgm:pt modelId="{1A58E305-8918-4D31-BA56-3B7066D03334}" type="sibTrans" cxnId="{0B6A1C62-D309-4C4D-A473-FF499EE495ED}">
      <dgm:prSet/>
      <dgm:spPr/>
      <dgm:t>
        <a:bodyPr/>
        <a:lstStyle/>
        <a:p>
          <a:endParaRPr lang="de-AT"/>
        </a:p>
      </dgm:t>
    </dgm:pt>
    <dgm:pt modelId="{F8B9E6FD-F058-4872-8D22-5E882993FD9E}">
      <dgm:prSet phldrT="[Text]" custT="1"/>
      <dgm:spPr>
        <a:solidFill>
          <a:srgbClr val="B6BFC3"/>
        </a:solidFill>
      </dgm:spPr>
      <dgm:t>
        <a:bodyPr/>
        <a:lstStyle/>
        <a:p>
          <a:pPr>
            <a:spcAft>
              <a:spcPts val="588"/>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In-depth exercises</a:t>
          </a:r>
        </a:p>
      </dgm:t>
    </dgm:pt>
    <dgm:pt modelId="{E2DCB4CC-DD1D-483E-B7A6-5D4CC6920208}" type="parTrans" cxnId="{2CDA7C3C-F955-4644-9AB3-01013D040759}">
      <dgm:prSet/>
      <dgm:spPr/>
      <dgm:t>
        <a:bodyPr/>
        <a:lstStyle/>
        <a:p>
          <a:endParaRPr lang="de-AT"/>
        </a:p>
      </dgm:t>
    </dgm:pt>
    <dgm:pt modelId="{53F27A7F-4862-4E81-B42A-CB82F8C2517F}" type="sibTrans" cxnId="{2CDA7C3C-F955-4644-9AB3-01013D040759}">
      <dgm:prSet/>
      <dgm:spPr/>
      <dgm:t>
        <a:bodyPr/>
        <a:lstStyle/>
        <a:p>
          <a:endParaRPr lang="de-AT"/>
        </a:p>
      </dgm:t>
    </dgm:pt>
    <dgm:pt modelId="{BCE80D10-4C1E-48B1-9789-9C1A6C163C24}">
      <dgm:prSet phldrT="[Text]" custT="1"/>
      <dgm:spPr>
        <a:solidFill>
          <a:srgbClr val="B6BFC3"/>
        </a:solidFill>
      </dgm:spPr>
      <dgm:t>
        <a:bodyPr anchor="ctr"/>
        <a:lstStyle/>
        <a:p>
          <a:pPr>
            <a:buNone/>
          </a:pPr>
          <a:r>
            <a:rPr lang="en-US" sz="1000" b="1" dirty="0">
              <a:solidFill>
                <a:srgbClr val="FFFFFF"/>
              </a:solidFill>
              <a:latin typeface="TheSans UHH" panose="020B0502050302020203" pitchFamily="34" charset="0"/>
              <a:ea typeface="+mn-ea"/>
              <a:cs typeface="TheSans UHH" panose="020B0502050302020203" pitchFamily="34" charset="0"/>
            </a:rPr>
            <a:t>Practical course / tutorial / lab work</a:t>
          </a:r>
        </a:p>
      </dgm:t>
    </dgm:pt>
    <dgm:pt modelId="{6F5666F1-E564-4549-BE41-5F513C17893A}" type="sibTrans" cxnId="{6C7339D7-4BCB-4EB9-8749-50227A74F90B}">
      <dgm:prSet/>
      <dgm:spPr/>
      <dgm:t>
        <a:bodyPr/>
        <a:lstStyle/>
        <a:p>
          <a:endParaRPr lang="de-AT"/>
        </a:p>
      </dgm:t>
    </dgm:pt>
    <dgm:pt modelId="{A5DFD2B1-1815-40D1-846D-650FB7665626}" type="parTrans" cxnId="{6C7339D7-4BCB-4EB9-8749-50227A74F90B}">
      <dgm:prSet/>
      <dgm:spPr/>
      <dgm:t>
        <a:bodyPr/>
        <a:lstStyle/>
        <a:p>
          <a:endParaRPr lang="de-AT"/>
        </a:p>
      </dgm:t>
    </dgm:pt>
    <dgm:pt modelId="{687082C7-9B15-4AF5-86C6-1444C22B72CE}" type="pres">
      <dgm:prSet presAssocID="{EE37D5D6-6765-41A8-80BE-8FB406EB2E0D}" presName="linearFlow" presStyleCnt="0">
        <dgm:presLayoutVars>
          <dgm:dir/>
          <dgm:animLvl val="lvl"/>
          <dgm:resizeHandles/>
        </dgm:presLayoutVars>
      </dgm:prSet>
      <dgm:spPr/>
    </dgm:pt>
    <dgm:pt modelId="{C2EE16B1-FB02-4C20-A2E2-DB89B1697F17}" type="pres">
      <dgm:prSet presAssocID="{23238824-C412-47D6-8A18-A77DC0FC19BE}" presName="compositeNode" presStyleCnt="0">
        <dgm:presLayoutVars>
          <dgm:bulletEnabled val="1"/>
        </dgm:presLayoutVars>
      </dgm:prSet>
      <dgm:spPr/>
    </dgm:pt>
    <dgm:pt modelId="{77748C68-9EF7-477F-9F26-F69388057EF9}" type="pres">
      <dgm:prSet presAssocID="{23238824-C412-47D6-8A18-A77DC0FC19BE}" presName="image" presStyleLbl="fgImgPlace1" presStyleIdx="0" presStyleCnt="3"/>
      <dgm:spPr>
        <a:blipFill rotWithShape="1">
          <a:blip xmlns:r="http://schemas.openxmlformats.org/officeDocument/2006/relationships" r:embed="rId1"/>
          <a:srcRect/>
          <a:stretch>
            <a:fillRect l="-23000" r="-23000"/>
          </a:stretch>
        </a:blipFill>
      </dgm:spPr>
    </dgm:pt>
    <dgm:pt modelId="{CC8A156C-7922-4BFE-ACF3-3AF73D2075AA}" type="pres">
      <dgm:prSet presAssocID="{23238824-C412-47D6-8A18-A77DC0FC19BE}" presName="childNode" presStyleLbl="node1" presStyleIdx="0" presStyleCnt="3">
        <dgm:presLayoutVars>
          <dgm:bulletEnabled val="1"/>
        </dgm:presLayoutVars>
      </dgm:prSet>
      <dgm:spPr/>
    </dgm:pt>
    <dgm:pt modelId="{1A76F2A7-D6B4-4D03-81A0-0FF16E068CAF}" type="pres">
      <dgm:prSet presAssocID="{23238824-C412-47D6-8A18-A77DC0FC19BE}" presName="parentNode" presStyleLbl="revTx" presStyleIdx="0" presStyleCnt="3">
        <dgm:presLayoutVars>
          <dgm:chMax val="0"/>
          <dgm:bulletEnabled val="1"/>
        </dgm:presLayoutVars>
      </dgm:prSet>
      <dgm:spPr/>
    </dgm:pt>
    <dgm:pt modelId="{678FB62D-656B-40CB-A4A2-6B3C9DF7E1C7}" type="pres">
      <dgm:prSet presAssocID="{7DA13180-D25C-493C-B431-14BF23AD8B3B}" presName="sibTrans" presStyleCnt="0"/>
      <dgm:spPr/>
    </dgm:pt>
    <dgm:pt modelId="{6C97E4D0-45C9-4D8F-B695-342D2A027514}" type="pres">
      <dgm:prSet presAssocID="{4F670972-C053-4CF1-B64A-BA4D5066E5EB}" presName="compositeNode" presStyleCnt="0">
        <dgm:presLayoutVars>
          <dgm:bulletEnabled val="1"/>
        </dgm:presLayoutVars>
      </dgm:prSet>
      <dgm:spPr/>
    </dgm:pt>
    <dgm:pt modelId="{4A49BF00-C31D-4818-AC9C-FF09263E61E2}" type="pres">
      <dgm:prSet presAssocID="{4F670972-C053-4CF1-B64A-BA4D5066E5EB}" presName="image" presStyleLbl="fgImgPlace1" presStyleIdx="1" presStyleCnt="3"/>
      <dgm:spPr>
        <a:blipFill rotWithShape="1">
          <a:blip xmlns:r="http://schemas.openxmlformats.org/officeDocument/2006/relationships" r:embed="rId2"/>
          <a:srcRect/>
          <a:stretch>
            <a:fillRect l="-25000" r="-25000"/>
          </a:stretch>
        </a:blipFill>
      </dgm:spPr>
    </dgm:pt>
    <dgm:pt modelId="{65F3FF5E-56E2-40FC-A93F-1225AFC1AC46}" type="pres">
      <dgm:prSet presAssocID="{4F670972-C053-4CF1-B64A-BA4D5066E5EB}" presName="childNode" presStyleLbl="node1" presStyleIdx="1" presStyleCnt="3">
        <dgm:presLayoutVars>
          <dgm:bulletEnabled val="1"/>
        </dgm:presLayoutVars>
      </dgm:prSet>
      <dgm:spPr/>
    </dgm:pt>
    <dgm:pt modelId="{85A49EF2-1E70-4E37-854F-1DAFC1652D0D}" type="pres">
      <dgm:prSet presAssocID="{4F670972-C053-4CF1-B64A-BA4D5066E5EB}" presName="parentNode" presStyleLbl="revTx" presStyleIdx="1" presStyleCnt="3">
        <dgm:presLayoutVars>
          <dgm:chMax val="0"/>
          <dgm:bulletEnabled val="1"/>
        </dgm:presLayoutVars>
      </dgm:prSet>
      <dgm:spPr/>
    </dgm:pt>
    <dgm:pt modelId="{EE918195-2EF7-4E46-A83E-B4056623982E}" type="pres">
      <dgm:prSet presAssocID="{17728964-58B7-4248-89FC-5D5634FDCE2A}" presName="sibTrans" presStyleCnt="0"/>
      <dgm:spPr/>
    </dgm:pt>
    <dgm:pt modelId="{CD8D6187-5439-4EFB-A564-7046B13DF154}" type="pres">
      <dgm:prSet presAssocID="{BCE80D10-4C1E-48B1-9789-9C1A6C163C24}" presName="compositeNode" presStyleCnt="0">
        <dgm:presLayoutVars>
          <dgm:bulletEnabled val="1"/>
        </dgm:presLayoutVars>
      </dgm:prSet>
      <dgm:spPr/>
    </dgm:pt>
    <dgm:pt modelId="{97471694-68C7-41D1-8F8B-805BFE86C87B}" type="pres">
      <dgm:prSet presAssocID="{BCE80D10-4C1E-48B1-9789-9C1A6C163C24}" presName="image" presStyleLbl="fgImgPlace1" presStyleIdx="2" presStyleCnt="3"/>
      <dgm:spPr>
        <a:blipFill rotWithShape="1">
          <a:blip xmlns:r="http://schemas.openxmlformats.org/officeDocument/2006/relationships" r:embed="rId3"/>
          <a:srcRect/>
          <a:stretch>
            <a:fillRect l="-25000" r="-25000"/>
          </a:stretch>
        </a:blipFill>
      </dgm:spPr>
    </dgm:pt>
    <dgm:pt modelId="{55B4C83C-0B98-4E57-A266-259BE1BF30A5}" type="pres">
      <dgm:prSet presAssocID="{BCE80D10-4C1E-48B1-9789-9C1A6C163C24}" presName="childNode" presStyleLbl="node1" presStyleIdx="2" presStyleCnt="3">
        <dgm:presLayoutVars>
          <dgm:bulletEnabled val="1"/>
        </dgm:presLayoutVars>
      </dgm:prSet>
      <dgm:spPr/>
    </dgm:pt>
    <dgm:pt modelId="{EA7CB628-CE53-4E4E-8A2E-9316DFA22A23}" type="pres">
      <dgm:prSet presAssocID="{BCE80D10-4C1E-48B1-9789-9C1A6C163C24}" presName="parentNode" presStyleLbl="revTx" presStyleIdx="2" presStyleCnt="3">
        <dgm:presLayoutVars>
          <dgm:chMax val="0"/>
          <dgm:bulletEnabled val="1"/>
        </dgm:presLayoutVars>
      </dgm:prSet>
      <dgm:spPr/>
    </dgm:pt>
  </dgm:ptLst>
  <dgm:cxnLst>
    <dgm:cxn modelId="{2A1D7013-B988-4050-9206-9F8B6B27E190}" type="presOf" srcId="{F8B9E6FD-F058-4872-8D22-5E882993FD9E}" destId="{55B4C83C-0B98-4E57-A266-259BE1BF30A5}" srcOrd="0" destOrd="3" presId="urn:microsoft.com/office/officeart/2005/8/layout/hList2"/>
    <dgm:cxn modelId="{BC40871E-567F-4537-88F7-3FC1C9097808}" type="presOf" srcId="{23238824-C412-47D6-8A18-A77DC0FC19BE}" destId="{1A76F2A7-D6B4-4D03-81A0-0FF16E068CAF}" srcOrd="0" destOrd="0" presId="urn:microsoft.com/office/officeart/2005/8/layout/hList2"/>
    <dgm:cxn modelId="{C451FF26-F279-46BF-8BE5-D94FEC7102F8}" type="presOf" srcId="{EE37D5D6-6765-41A8-80BE-8FB406EB2E0D}" destId="{687082C7-9B15-4AF5-86C6-1444C22B72CE}" srcOrd="0" destOrd="0" presId="urn:microsoft.com/office/officeart/2005/8/layout/hList2"/>
    <dgm:cxn modelId="{0AB1982B-C942-455E-BE60-6CF981ABD860}" type="presOf" srcId="{F0EC5465-A00F-4FF6-8138-EA6DF0F8B1CD}" destId="{CC8A156C-7922-4BFE-ACF3-3AF73D2075AA}" srcOrd="0" destOrd="0" presId="urn:microsoft.com/office/officeart/2005/8/layout/hList2"/>
    <dgm:cxn modelId="{BD0FE32F-C2B5-41D4-AD9A-627744EEEDE3}" type="presOf" srcId="{BE6E213B-F7E6-4EAC-9979-2B759837AB5D}" destId="{CC8A156C-7922-4BFE-ACF3-3AF73D2075AA}" srcOrd="0" destOrd="3" presId="urn:microsoft.com/office/officeart/2005/8/layout/hList2"/>
    <dgm:cxn modelId="{1EEA2F3C-5A00-4036-A4E6-F5F94995B2D7}" srcId="{4F670972-C053-4CF1-B64A-BA4D5066E5EB}" destId="{4BF5A69A-14EB-4E0F-B874-0848645BEC2A}" srcOrd="5" destOrd="0" parTransId="{434C2443-577E-4D96-9C49-F19CD2925675}" sibTransId="{142A6375-3EA2-4E4B-A0B0-8B52FBB34DBB}"/>
    <dgm:cxn modelId="{2CDA7C3C-F955-4644-9AB3-01013D040759}" srcId="{BCE80D10-4C1E-48B1-9789-9C1A6C163C24}" destId="{F8B9E6FD-F058-4872-8D22-5E882993FD9E}" srcOrd="3" destOrd="0" parTransId="{E2DCB4CC-DD1D-483E-B7A6-5D4CC6920208}" sibTransId="{53F27A7F-4862-4E81-B42A-CB82F8C2517F}"/>
    <dgm:cxn modelId="{0B6A1C62-D309-4C4D-A473-FF499EE495ED}" srcId="{BCE80D10-4C1E-48B1-9789-9C1A6C163C24}" destId="{F39168B3-DCEB-40F0-841A-A5ED288DDC83}" srcOrd="2" destOrd="0" parTransId="{0299187D-66F9-4580-8472-B8F5F745B7AD}" sibTransId="{1A58E305-8918-4D31-BA56-3B7066D03334}"/>
    <dgm:cxn modelId="{C7F46E67-9799-42B9-9BF3-152D7EC3BC95}" srcId="{4F670972-C053-4CF1-B64A-BA4D5066E5EB}" destId="{103E410B-CA59-45D0-8A71-AC4154909478}" srcOrd="2" destOrd="0" parTransId="{E3A32C11-9860-4831-9142-FBA77F1E0CDF}" sibTransId="{D417C807-1262-4727-97A0-A5DE1AF1CD67}"/>
    <dgm:cxn modelId="{162C8367-1FE0-473F-AA0C-570447156A1B}" srcId="{BCE80D10-4C1E-48B1-9789-9C1A6C163C24}" destId="{C62E1057-48A0-4FB3-A367-1A007E05F4C0}" srcOrd="1" destOrd="0" parTransId="{172B1DDF-C069-4D89-9615-D61CCD89B2C7}" sibTransId="{27D2E689-A157-43B0-A75E-85EAEE60E7FD}"/>
    <dgm:cxn modelId="{F0A7B447-D821-40C3-9008-0EF70CB13250}" type="presOf" srcId="{0C01C700-A289-4B59-95BA-861472A2CBBE}" destId="{65F3FF5E-56E2-40FC-A93F-1225AFC1AC46}" srcOrd="0" destOrd="1" presId="urn:microsoft.com/office/officeart/2005/8/layout/hList2"/>
    <dgm:cxn modelId="{E616DF67-6275-48BE-95B0-5A2A394B6A86}" type="presOf" srcId="{936C35E6-7677-4E26-AE3C-0AAF8E8BF8C8}" destId="{55B4C83C-0B98-4E57-A266-259BE1BF30A5}" srcOrd="0" destOrd="0" presId="urn:microsoft.com/office/officeart/2005/8/layout/hList2"/>
    <dgm:cxn modelId="{516FF06C-1D20-4F93-8ECC-F599E7EEA05D}" srcId="{4F670972-C053-4CF1-B64A-BA4D5066E5EB}" destId="{D8EFA783-AFCA-4BE2-82F7-C490931C89E0}" srcOrd="3" destOrd="0" parTransId="{8D4F1056-8990-4750-B48D-43FDCB911221}" sibTransId="{BB0E0CE1-97E3-478C-8051-56C544A7FFBA}"/>
    <dgm:cxn modelId="{3260A14D-6D20-4C51-9ACB-4FF5B45580D3}" type="presOf" srcId="{F39168B3-DCEB-40F0-841A-A5ED288DDC83}" destId="{55B4C83C-0B98-4E57-A266-259BE1BF30A5}" srcOrd="0" destOrd="2" presId="urn:microsoft.com/office/officeart/2005/8/layout/hList2"/>
    <dgm:cxn modelId="{B16F5077-6CD6-4B1A-87AD-2636B874AE10}" type="presOf" srcId="{C62E1057-48A0-4FB3-A367-1A007E05F4C0}" destId="{55B4C83C-0B98-4E57-A266-259BE1BF30A5}" srcOrd="0" destOrd="1" presId="urn:microsoft.com/office/officeart/2005/8/layout/hList2"/>
    <dgm:cxn modelId="{4821CE58-1CF8-4172-AF3C-B4B2E60F71FB}" srcId="{23238824-C412-47D6-8A18-A77DC0FC19BE}" destId="{F0EC5465-A00F-4FF6-8138-EA6DF0F8B1CD}" srcOrd="0" destOrd="0" parTransId="{3A62F1C4-FF40-49C2-904C-E920C264136A}" sibTransId="{5C310CD0-A4CE-463C-BC72-6AE89412F1B9}"/>
    <dgm:cxn modelId="{5FA7345A-D6CF-4036-AB40-39EB730CDFC9}" type="presOf" srcId="{952997A6-7B10-4ACD-A773-05CC14A1D206}" destId="{CC8A156C-7922-4BFE-ACF3-3AF73D2075AA}" srcOrd="0" destOrd="1" presId="urn:microsoft.com/office/officeart/2005/8/layout/hList2"/>
    <dgm:cxn modelId="{6395797E-B6A6-4445-BC19-F966E2387355}" srcId="{EE37D5D6-6765-41A8-80BE-8FB406EB2E0D}" destId="{23238824-C412-47D6-8A18-A77DC0FC19BE}" srcOrd="0" destOrd="0" parTransId="{61B5DC19-6F4E-4530-9B91-363BE431D353}" sibTransId="{7DA13180-D25C-493C-B431-14BF23AD8B3B}"/>
    <dgm:cxn modelId="{F9B1A584-C08C-4604-BC77-C11FF51310D2}" type="presOf" srcId="{1DAFC772-C94D-4B31-9160-CE6FFDAE0681}" destId="{65F3FF5E-56E2-40FC-A93F-1225AFC1AC46}" srcOrd="0" destOrd="4" presId="urn:microsoft.com/office/officeart/2005/8/layout/hList2"/>
    <dgm:cxn modelId="{B647399C-44E4-41D8-9D9F-E473C14D0018}" type="presOf" srcId="{4F670972-C053-4CF1-B64A-BA4D5066E5EB}" destId="{85A49EF2-1E70-4E37-854F-1DAFC1652D0D}" srcOrd="0" destOrd="0" presId="urn:microsoft.com/office/officeart/2005/8/layout/hList2"/>
    <dgm:cxn modelId="{25332BA5-53CD-44D4-8CFB-C0A0F391B1A0}" srcId="{4F670972-C053-4CF1-B64A-BA4D5066E5EB}" destId="{70907A58-BD61-4F81-8BE7-DF9D80A6E3EA}" srcOrd="0" destOrd="0" parTransId="{58BE2D99-8B21-4A75-BAF9-9E8BDCAFD764}" sibTransId="{7121A198-2C13-4A1C-BC64-82CF23F8497E}"/>
    <dgm:cxn modelId="{C24C31A5-3B58-429F-A681-7D27F833BDBF}" type="presOf" srcId="{99C1C37E-6400-43DF-A559-9132CA8E98AD}" destId="{CC8A156C-7922-4BFE-ACF3-3AF73D2075AA}" srcOrd="0" destOrd="2" presId="urn:microsoft.com/office/officeart/2005/8/layout/hList2"/>
    <dgm:cxn modelId="{88F78FAA-1604-4D30-A670-D9A6EAC35B8E}" srcId="{23238824-C412-47D6-8A18-A77DC0FC19BE}" destId="{952997A6-7B10-4ACD-A773-05CC14A1D206}" srcOrd="1" destOrd="0" parTransId="{52CE7615-92D0-49FF-8996-3490EA5E083A}" sibTransId="{4E6519FE-6EA9-4EE2-B4B6-7FA08CD49BB8}"/>
    <dgm:cxn modelId="{8AAE43AE-0194-431A-9B51-0C3EA938CE6F}" srcId="{BCE80D10-4C1E-48B1-9789-9C1A6C163C24}" destId="{936C35E6-7677-4E26-AE3C-0AAF8E8BF8C8}" srcOrd="0" destOrd="0" parTransId="{62740659-6711-48ED-BA74-5D1FA9B5EF2F}" sibTransId="{CCADE9C8-C7C2-4786-9497-9827A6F1DB50}"/>
    <dgm:cxn modelId="{FC1AB3BD-2748-4DBE-B205-C0C1E8EC1790}" srcId="{23238824-C412-47D6-8A18-A77DC0FC19BE}" destId="{99C1C37E-6400-43DF-A559-9132CA8E98AD}" srcOrd="2" destOrd="0" parTransId="{AF69499A-0678-47A3-8E90-7DB04FC4FE5F}" sibTransId="{36424FEC-F4B9-4CC3-AD1D-DD15F267D97E}"/>
    <dgm:cxn modelId="{6C7339D7-4BCB-4EB9-8749-50227A74F90B}" srcId="{EE37D5D6-6765-41A8-80BE-8FB406EB2E0D}" destId="{BCE80D10-4C1E-48B1-9789-9C1A6C163C24}" srcOrd="2" destOrd="0" parTransId="{A5DFD2B1-1815-40D1-846D-650FB7665626}" sibTransId="{6F5666F1-E564-4549-BE41-5F513C17893A}"/>
    <dgm:cxn modelId="{4966FBE1-748C-4436-8EBE-CC06525C794F}" srcId="{4F670972-C053-4CF1-B64A-BA4D5066E5EB}" destId="{0C01C700-A289-4B59-95BA-861472A2CBBE}" srcOrd="1" destOrd="0" parTransId="{BB290017-2026-4E71-B2CA-EB7B7E309CCD}" sibTransId="{8FBF0495-44EA-4B10-9CD6-81AF925BD9B4}"/>
    <dgm:cxn modelId="{0FD5F1E2-6D23-41A2-A657-D291D8F68F7B}" type="presOf" srcId="{D8EFA783-AFCA-4BE2-82F7-C490931C89E0}" destId="{65F3FF5E-56E2-40FC-A93F-1225AFC1AC46}" srcOrd="0" destOrd="3" presId="urn:microsoft.com/office/officeart/2005/8/layout/hList2"/>
    <dgm:cxn modelId="{BD5E75E7-E31A-4C83-AC2D-A3CACE40B6CB}" type="presOf" srcId="{BCE80D10-4C1E-48B1-9789-9C1A6C163C24}" destId="{EA7CB628-CE53-4E4E-8A2E-9316DFA22A23}" srcOrd="0" destOrd="0" presId="urn:microsoft.com/office/officeart/2005/8/layout/hList2"/>
    <dgm:cxn modelId="{DF7EA9E8-F8D2-4AAB-B16B-55D4BC71DD60}" type="presOf" srcId="{103E410B-CA59-45D0-8A71-AC4154909478}" destId="{65F3FF5E-56E2-40FC-A93F-1225AFC1AC46}" srcOrd="0" destOrd="2" presId="urn:microsoft.com/office/officeart/2005/8/layout/hList2"/>
    <dgm:cxn modelId="{653240EA-3965-4E2C-A067-756BBA080325}" type="presOf" srcId="{4BF5A69A-14EB-4E0F-B874-0848645BEC2A}" destId="{65F3FF5E-56E2-40FC-A93F-1225AFC1AC46}" srcOrd="0" destOrd="5" presId="urn:microsoft.com/office/officeart/2005/8/layout/hList2"/>
    <dgm:cxn modelId="{4AB0A2F4-E8FB-47DB-9ED8-6EC53382D715}" srcId="{EE37D5D6-6765-41A8-80BE-8FB406EB2E0D}" destId="{4F670972-C053-4CF1-B64A-BA4D5066E5EB}" srcOrd="1" destOrd="0" parTransId="{551E636C-7BCB-4E28-8F05-007FBF0F9E85}" sibTransId="{17728964-58B7-4248-89FC-5D5634FDCE2A}"/>
    <dgm:cxn modelId="{FD13BFF7-DB1E-4AA1-97C6-017BE4F35B54}" srcId="{4F670972-C053-4CF1-B64A-BA4D5066E5EB}" destId="{1DAFC772-C94D-4B31-9160-CE6FFDAE0681}" srcOrd="4" destOrd="0" parTransId="{4D7BFD8E-3305-478C-BAA9-52779103523A}" sibTransId="{5099ADCB-272F-4DAF-88F0-DF6952B06570}"/>
    <dgm:cxn modelId="{8796AEF8-827E-4F8F-9691-3ACEF6756F0E}" type="presOf" srcId="{70907A58-BD61-4F81-8BE7-DF9D80A6E3EA}" destId="{65F3FF5E-56E2-40FC-A93F-1225AFC1AC46}" srcOrd="0" destOrd="0" presId="urn:microsoft.com/office/officeart/2005/8/layout/hList2"/>
    <dgm:cxn modelId="{D33F79F9-187C-42F7-9E47-C602EC8029DB}" srcId="{23238824-C412-47D6-8A18-A77DC0FC19BE}" destId="{BE6E213B-F7E6-4EAC-9979-2B759837AB5D}" srcOrd="3" destOrd="0" parTransId="{59AA46F0-D0F0-4690-8DF6-C0C76A9C75F9}" sibTransId="{E76D9E16-2F37-417A-8CEA-B5993AE78F86}"/>
    <dgm:cxn modelId="{96BBFB9B-3770-4943-89B6-44621DEEF766}" type="presParOf" srcId="{687082C7-9B15-4AF5-86C6-1444C22B72CE}" destId="{C2EE16B1-FB02-4C20-A2E2-DB89B1697F17}" srcOrd="0" destOrd="0" presId="urn:microsoft.com/office/officeart/2005/8/layout/hList2"/>
    <dgm:cxn modelId="{79E6753F-04F9-44A9-8D7E-B2E58F74B9FF}" type="presParOf" srcId="{C2EE16B1-FB02-4C20-A2E2-DB89B1697F17}" destId="{77748C68-9EF7-477F-9F26-F69388057EF9}" srcOrd="0" destOrd="0" presId="urn:microsoft.com/office/officeart/2005/8/layout/hList2"/>
    <dgm:cxn modelId="{5CBE9BEE-673B-4BD5-B0BB-7D45AF943981}" type="presParOf" srcId="{C2EE16B1-FB02-4C20-A2E2-DB89B1697F17}" destId="{CC8A156C-7922-4BFE-ACF3-3AF73D2075AA}" srcOrd="1" destOrd="0" presId="urn:microsoft.com/office/officeart/2005/8/layout/hList2"/>
    <dgm:cxn modelId="{8BC8846D-B7FC-4A82-96BA-941053300F0D}" type="presParOf" srcId="{C2EE16B1-FB02-4C20-A2E2-DB89B1697F17}" destId="{1A76F2A7-D6B4-4D03-81A0-0FF16E068CAF}" srcOrd="2" destOrd="0" presId="urn:microsoft.com/office/officeart/2005/8/layout/hList2"/>
    <dgm:cxn modelId="{E3C6AA70-CB9A-481F-BB05-EA708EA0FDD8}" type="presParOf" srcId="{687082C7-9B15-4AF5-86C6-1444C22B72CE}" destId="{678FB62D-656B-40CB-A4A2-6B3C9DF7E1C7}" srcOrd="1" destOrd="0" presId="urn:microsoft.com/office/officeart/2005/8/layout/hList2"/>
    <dgm:cxn modelId="{19233607-3F2E-42EE-BFF3-57B39C4D3B0F}" type="presParOf" srcId="{687082C7-9B15-4AF5-86C6-1444C22B72CE}" destId="{6C97E4D0-45C9-4D8F-B695-342D2A027514}" srcOrd="2" destOrd="0" presId="urn:microsoft.com/office/officeart/2005/8/layout/hList2"/>
    <dgm:cxn modelId="{AD5F725D-9E15-4694-802C-EDE5BB7DBDD5}" type="presParOf" srcId="{6C97E4D0-45C9-4D8F-B695-342D2A027514}" destId="{4A49BF00-C31D-4818-AC9C-FF09263E61E2}" srcOrd="0" destOrd="0" presId="urn:microsoft.com/office/officeart/2005/8/layout/hList2"/>
    <dgm:cxn modelId="{16945FF2-E368-4819-B573-65CDE2E952FC}" type="presParOf" srcId="{6C97E4D0-45C9-4D8F-B695-342D2A027514}" destId="{65F3FF5E-56E2-40FC-A93F-1225AFC1AC46}" srcOrd="1" destOrd="0" presId="urn:microsoft.com/office/officeart/2005/8/layout/hList2"/>
    <dgm:cxn modelId="{210363DF-313F-4012-8561-77B87AE33965}" type="presParOf" srcId="{6C97E4D0-45C9-4D8F-B695-342D2A027514}" destId="{85A49EF2-1E70-4E37-854F-1DAFC1652D0D}" srcOrd="2" destOrd="0" presId="urn:microsoft.com/office/officeart/2005/8/layout/hList2"/>
    <dgm:cxn modelId="{06B68CE8-7FBF-4511-ADD7-06597F2C3AAD}" type="presParOf" srcId="{687082C7-9B15-4AF5-86C6-1444C22B72CE}" destId="{EE918195-2EF7-4E46-A83E-B4056623982E}" srcOrd="3" destOrd="0" presId="urn:microsoft.com/office/officeart/2005/8/layout/hList2"/>
    <dgm:cxn modelId="{EFB0E924-93DC-4C20-91E8-5459DFAB7821}" type="presParOf" srcId="{687082C7-9B15-4AF5-86C6-1444C22B72CE}" destId="{CD8D6187-5439-4EFB-A564-7046B13DF154}" srcOrd="4" destOrd="0" presId="urn:microsoft.com/office/officeart/2005/8/layout/hList2"/>
    <dgm:cxn modelId="{2BDC275F-4AC0-4B3F-BE42-EB189BD9C729}" type="presParOf" srcId="{CD8D6187-5439-4EFB-A564-7046B13DF154}" destId="{97471694-68C7-41D1-8F8B-805BFE86C87B}" srcOrd="0" destOrd="0" presId="urn:microsoft.com/office/officeart/2005/8/layout/hList2"/>
    <dgm:cxn modelId="{A15CEFE5-31F7-43C7-9C58-474314D6242B}" type="presParOf" srcId="{CD8D6187-5439-4EFB-A564-7046B13DF154}" destId="{55B4C83C-0B98-4E57-A266-259BE1BF30A5}" srcOrd="1" destOrd="0" presId="urn:microsoft.com/office/officeart/2005/8/layout/hList2"/>
    <dgm:cxn modelId="{4A26718B-C8C8-4CBD-81AD-10247376E6AF}" type="presParOf" srcId="{CD8D6187-5439-4EFB-A564-7046B13DF154}" destId="{EA7CB628-CE53-4E4E-8A2E-9316DFA22A23}"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4F6918-DFF5-4446-A97D-BD6D53577BB3}"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de-DE"/>
        </a:p>
      </dgm:t>
    </dgm:pt>
    <dgm:pt modelId="{529BBB30-5B5B-4969-AD42-53BD0E6FE6CD}">
      <dgm:prSet phldrT="[Text]"/>
      <dgm:spPr>
        <a:solidFill>
          <a:srgbClr val="F07F8C"/>
        </a:solidFill>
      </dgm:spPr>
      <dgm:t>
        <a:bodyPr/>
        <a:lstStyle/>
        <a:p>
          <a:r>
            <a:rPr lang="en-US">
              <a:latin typeface="TheSans UHH" panose="020B0502050302020203" pitchFamily="34" charset="0"/>
            </a:rPr>
            <a:t>12 s.t.</a:t>
          </a:r>
        </a:p>
      </dgm:t>
    </dgm:pt>
    <dgm:pt modelId="{226B5062-BDDB-44B5-BD1E-C3854F16F354}" type="parTrans" cxnId="{5C8285CF-50FD-42E9-8D1E-6FD69233473C}">
      <dgm:prSet/>
      <dgm:spPr/>
      <dgm:t>
        <a:bodyPr/>
        <a:lstStyle/>
        <a:p>
          <a:endParaRPr lang="de-DE"/>
        </a:p>
      </dgm:t>
    </dgm:pt>
    <dgm:pt modelId="{279651BF-0E04-4C5E-ABF8-53576A7E416D}" type="sibTrans" cxnId="{5C8285CF-50FD-42E9-8D1E-6FD69233473C}">
      <dgm:prSet/>
      <dgm:spPr/>
      <dgm:t>
        <a:bodyPr/>
        <a:lstStyle/>
        <a:p>
          <a:endParaRPr lang="de-DE"/>
        </a:p>
      </dgm:t>
    </dgm:pt>
    <dgm:pt modelId="{6918D749-4E55-4FC1-82E0-9DB2849082B1}">
      <dgm:prSet phldrT="[Text]" custT="1"/>
      <dgm:spPr>
        <a:solidFill>
          <a:srgbClr val="80B8DD"/>
        </a:solidFill>
        <a:ln>
          <a:noFill/>
        </a:ln>
      </dgm:spPr>
      <dgm:t>
        <a:bodyPr/>
        <a:lstStyle/>
        <a:p>
          <a:r>
            <a:rPr lang="en-US" sz="1400" b="1" dirty="0" err="1">
              <a:solidFill>
                <a:schemeClr val="bg1"/>
              </a:solidFill>
              <a:latin typeface="TheSans UHH" panose="020B0502050302020203" pitchFamily="34" charset="0"/>
              <a:ea typeface="+mn-ea"/>
              <a:cs typeface="TheSans UHH" panose="020B0502050302020203" pitchFamily="34" charset="0"/>
            </a:rPr>
            <a:t>s.t.</a:t>
          </a:r>
          <a:r>
            <a:rPr lang="en-US" sz="1400" b="1" dirty="0">
              <a:solidFill>
                <a:schemeClr val="bg1"/>
              </a:solidFill>
              <a:latin typeface="TheSans UHH" panose="020B0502050302020203" pitchFamily="34" charset="0"/>
              <a:ea typeface="+mn-ea"/>
              <a:cs typeface="TheSans UHH" panose="020B0502050302020203" pitchFamily="34" charset="0"/>
            </a:rPr>
            <a:t> = </a:t>
          </a:r>
          <a:r>
            <a:rPr lang="en-US" sz="1400" b="1" i="1" dirty="0">
              <a:solidFill>
                <a:schemeClr val="bg1"/>
              </a:solidFill>
              <a:latin typeface="TheSans UHH" panose="020B0502050302020203" pitchFamily="34" charset="0"/>
              <a:ea typeface="+mn-ea"/>
              <a:cs typeface="TheSans UHH" panose="020B0502050302020203" pitchFamily="34" charset="0"/>
            </a:rPr>
            <a:t>sine tempore</a:t>
          </a:r>
          <a:r>
            <a:rPr lang="en-US" sz="1400" b="1" dirty="0">
              <a:solidFill>
                <a:schemeClr val="bg1"/>
              </a:solidFill>
              <a:latin typeface="TheSans UHH" panose="020B0502050302020203" pitchFamily="34" charset="0"/>
              <a:ea typeface="+mn-ea"/>
              <a:cs typeface="TheSans UHH" panose="020B0502050302020203" pitchFamily="34" charset="0"/>
            </a:rPr>
            <a:t> </a:t>
          </a:r>
          <a:r>
            <a:rPr lang="en-US" sz="1400" b="1" dirty="0">
              <a:solidFill>
                <a:srgbClr val="FFFFFF"/>
              </a:solidFill>
              <a:latin typeface="TheSans UHH" panose="020B0502050302020203" pitchFamily="34" charset="0"/>
              <a:ea typeface="+mn-ea"/>
              <a:cs typeface="TheSans UHH" panose="020B0502050302020203" pitchFamily="34" charset="0"/>
            </a:rPr>
            <a:t>(Latin)</a:t>
          </a:r>
        </a:p>
      </dgm:t>
    </dgm:pt>
    <dgm:pt modelId="{B97C446B-E0AD-41EB-AE17-BE33FF22B1C9}" type="parTrans" cxnId="{7DE3AC60-F14A-4B47-98F1-400BF64456BF}">
      <dgm:prSet/>
      <dgm:spPr/>
      <dgm:t>
        <a:bodyPr/>
        <a:lstStyle/>
        <a:p>
          <a:endParaRPr lang="de-DE"/>
        </a:p>
      </dgm:t>
    </dgm:pt>
    <dgm:pt modelId="{569F0A61-1BDE-4500-A64F-7E159D864655}" type="sibTrans" cxnId="{7DE3AC60-F14A-4B47-98F1-400BF64456BF}">
      <dgm:prSet/>
      <dgm:spPr/>
      <dgm:t>
        <a:bodyPr/>
        <a:lstStyle/>
        <a:p>
          <a:endParaRPr lang="de-DE"/>
        </a:p>
      </dgm:t>
    </dgm:pt>
    <dgm:pt modelId="{0CDA98EC-EC46-4E33-8BFD-05F2C5640182}">
      <dgm:prSet phldrT="[Text]" custT="1"/>
      <dgm:spPr>
        <a:solidFill>
          <a:srgbClr val="B6BFC3"/>
        </a:solidFill>
        <a:ln>
          <a:noFill/>
        </a:ln>
      </dgm:spPr>
      <dgm:t>
        <a:bodyPr/>
        <a:lstStyle/>
        <a:p>
          <a:r>
            <a:rPr lang="en-US" sz="1200">
              <a:solidFill>
                <a:schemeClr val="bg1"/>
              </a:solidFill>
              <a:latin typeface="TheSans UHH" panose="020B0502050302020203" pitchFamily="34" charset="0"/>
            </a:rPr>
            <a:t>This indicates that the course begins punctually on the hour.</a:t>
          </a:r>
        </a:p>
        <a:p>
          <a:r>
            <a:rPr lang="en-US" sz="1400" b="1">
              <a:solidFill>
                <a:schemeClr val="bg1"/>
              </a:solidFill>
              <a:latin typeface="TheSans UHH" panose="020B0502050302020203" pitchFamily="34" charset="0"/>
            </a:rPr>
            <a:t>12 s.t. </a:t>
          </a:r>
        </a:p>
        <a:p>
          <a:r>
            <a:rPr lang="en-US" sz="1400" b="1">
              <a:solidFill>
                <a:schemeClr val="bg1"/>
              </a:solidFill>
              <a:latin typeface="TheSans UHH" panose="020B0502050302020203" pitchFamily="34" charset="0"/>
            </a:rPr>
            <a:t>= 12 pm</a:t>
          </a:r>
        </a:p>
      </dgm:t>
    </dgm:pt>
    <dgm:pt modelId="{70648825-674B-4F1A-981D-A6C3356B35BC}" type="parTrans" cxnId="{70FC2C1E-D43B-4FEB-937D-E85D2002625A}">
      <dgm:prSet/>
      <dgm:spPr/>
      <dgm:t>
        <a:bodyPr/>
        <a:lstStyle/>
        <a:p>
          <a:endParaRPr lang="de-DE"/>
        </a:p>
      </dgm:t>
    </dgm:pt>
    <dgm:pt modelId="{93670802-5852-4002-B671-9DC9E2AA14E1}" type="sibTrans" cxnId="{70FC2C1E-D43B-4FEB-937D-E85D2002625A}">
      <dgm:prSet/>
      <dgm:spPr/>
      <dgm:t>
        <a:bodyPr/>
        <a:lstStyle/>
        <a:p>
          <a:endParaRPr lang="de-DE"/>
        </a:p>
      </dgm:t>
    </dgm:pt>
    <dgm:pt modelId="{FE03B3BD-EC1D-461C-8EB8-8C8AC02F2367}">
      <dgm:prSet phldrT="[Text]"/>
      <dgm:spPr>
        <a:solidFill>
          <a:srgbClr val="F07F8C"/>
        </a:solidFill>
      </dgm:spPr>
      <dgm:t>
        <a:bodyPr/>
        <a:lstStyle/>
        <a:p>
          <a:r>
            <a:rPr lang="en-US">
              <a:latin typeface="TheSans UHH" panose="020B0502050302020203" pitchFamily="34" charset="0"/>
            </a:rPr>
            <a:t>12 c.t.</a:t>
          </a:r>
        </a:p>
      </dgm:t>
    </dgm:pt>
    <dgm:pt modelId="{52CAEFC0-DDBD-450B-95BD-F606558C22A2}" type="parTrans" cxnId="{E08C8ED3-15A3-4F49-8A51-98854BA351B7}">
      <dgm:prSet/>
      <dgm:spPr/>
      <dgm:t>
        <a:bodyPr/>
        <a:lstStyle/>
        <a:p>
          <a:endParaRPr lang="de-DE"/>
        </a:p>
      </dgm:t>
    </dgm:pt>
    <dgm:pt modelId="{93BD3D10-CBAF-44C1-AA86-791A8ED1609E}" type="sibTrans" cxnId="{E08C8ED3-15A3-4F49-8A51-98854BA351B7}">
      <dgm:prSet/>
      <dgm:spPr/>
      <dgm:t>
        <a:bodyPr/>
        <a:lstStyle/>
        <a:p>
          <a:endParaRPr lang="de-DE"/>
        </a:p>
      </dgm:t>
    </dgm:pt>
    <dgm:pt modelId="{4EB18BE9-C4E6-4F6C-B6DE-D9D6850C1C4C}">
      <dgm:prSet phldrT="[Text]" custT="1"/>
      <dgm:spPr>
        <a:solidFill>
          <a:srgbClr val="80B8DD">
            <a:alpha val="90000"/>
          </a:srgbClr>
        </a:solidFill>
        <a:ln>
          <a:noFill/>
        </a:ln>
      </dgm:spPr>
      <dgm:t>
        <a:bodyPr/>
        <a:lstStyle/>
        <a:p>
          <a:r>
            <a:rPr lang="en-US" sz="1400" b="1">
              <a:solidFill>
                <a:schemeClr val="bg1"/>
              </a:solidFill>
              <a:latin typeface="TheSans UHH" panose="020B0502050302020203" pitchFamily="34" charset="0"/>
            </a:rPr>
            <a:t>c.t. = </a:t>
          </a:r>
          <a:r>
            <a:rPr lang="en-US" sz="1400" b="1" i="1">
              <a:solidFill>
                <a:schemeClr val="bg1"/>
              </a:solidFill>
              <a:latin typeface="TheSans UHH" panose="020B0502050302020203" pitchFamily="34" charset="0"/>
            </a:rPr>
            <a:t>cum tempore</a:t>
          </a:r>
          <a:r>
            <a:rPr lang="en-US" sz="1400" b="1">
              <a:solidFill>
                <a:schemeClr val="bg1"/>
              </a:solidFill>
              <a:latin typeface="TheSans UHH" panose="020B0502050302020203" pitchFamily="34" charset="0"/>
            </a:rPr>
            <a:t> (Latin)</a:t>
          </a:r>
        </a:p>
      </dgm:t>
    </dgm:pt>
    <dgm:pt modelId="{CA9A3BE8-F42F-4092-B153-717418D830A0}" type="parTrans" cxnId="{ACC9B765-FB45-4B67-BEC7-16109C732AB3}">
      <dgm:prSet/>
      <dgm:spPr/>
      <dgm:t>
        <a:bodyPr/>
        <a:lstStyle/>
        <a:p>
          <a:endParaRPr lang="de-DE"/>
        </a:p>
      </dgm:t>
    </dgm:pt>
    <dgm:pt modelId="{755E8A0B-12DB-4E50-B733-830D89E2BA37}" type="sibTrans" cxnId="{ACC9B765-FB45-4B67-BEC7-16109C732AB3}">
      <dgm:prSet/>
      <dgm:spPr/>
      <dgm:t>
        <a:bodyPr/>
        <a:lstStyle/>
        <a:p>
          <a:endParaRPr lang="de-DE"/>
        </a:p>
      </dgm:t>
    </dgm:pt>
    <dgm:pt modelId="{1495D9D4-8140-4619-B6A3-ECDE18D1D070}">
      <dgm:prSet phldrT="[Text]" custT="1"/>
      <dgm:spPr>
        <a:solidFill>
          <a:srgbClr val="B6BFC3"/>
        </a:solidFill>
        <a:ln>
          <a:noFill/>
        </a:ln>
      </dgm:spPr>
      <dgm:t>
        <a:bodyPr/>
        <a:lstStyle/>
        <a:p>
          <a:r>
            <a:rPr lang="en-US" sz="1200" dirty="0">
              <a:solidFill>
                <a:schemeClr val="bg1"/>
              </a:solidFill>
              <a:latin typeface="TheSans UHH" panose="020B0502050302020203" pitchFamily="34" charset="0"/>
            </a:rPr>
            <a:t>This indicates that the course begins 15 minutes after the hour (</a:t>
          </a:r>
          <a:r>
            <a:rPr lang="en-US" sz="1200" i="1" dirty="0">
              <a:solidFill>
                <a:schemeClr val="bg1"/>
              </a:solidFill>
              <a:latin typeface="TheSans UHH" panose="020B0502050302020203" pitchFamily="34" charset="0"/>
            </a:rPr>
            <a:t>academic quarter</a:t>
          </a:r>
          <a:r>
            <a:rPr lang="en-US" sz="1200" dirty="0">
              <a:solidFill>
                <a:schemeClr val="bg1"/>
              </a:solidFill>
              <a:latin typeface="TheSans UHH" panose="020B0502050302020203" pitchFamily="34" charset="0"/>
            </a:rPr>
            <a:t>).</a:t>
          </a:r>
        </a:p>
        <a:p>
          <a:r>
            <a:rPr lang="en-US" sz="1400" b="1" dirty="0">
              <a:solidFill>
                <a:schemeClr val="bg1"/>
              </a:solidFill>
              <a:latin typeface="TheSans UHH" panose="020B0502050302020203" pitchFamily="34" charset="0"/>
            </a:rPr>
            <a:t>12 c.t. </a:t>
          </a:r>
        </a:p>
        <a:p>
          <a:r>
            <a:rPr lang="en-US" sz="1400" b="1" dirty="0">
              <a:solidFill>
                <a:schemeClr val="bg1"/>
              </a:solidFill>
              <a:latin typeface="TheSans UHH" panose="020B0502050302020203" pitchFamily="34" charset="0"/>
            </a:rPr>
            <a:t>= 12:15 pm </a:t>
          </a:r>
        </a:p>
      </dgm:t>
    </dgm:pt>
    <dgm:pt modelId="{53589C26-656F-487F-8777-E9785723CD3D}" type="parTrans" cxnId="{B9F7A668-733A-4886-9048-CE9F096065D8}">
      <dgm:prSet/>
      <dgm:spPr/>
      <dgm:t>
        <a:bodyPr/>
        <a:lstStyle/>
        <a:p>
          <a:endParaRPr lang="de-DE"/>
        </a:p>
      </dgm:t>
    </dgm:pt>
    <dgm:pt modelId="{2E56252C-E40B-44BD-B49C-268C0A1C995F}" type="sibTrans" cxnId="{B9F7A668-733A-4886-9048-CE9F096065D8}">
      <dgm:prSet/>
      <dgm:spPr/>
      <dgm:t>
        <a:bodyPr/>
        <a:lstStyle/>
        <a:p>
          <a:endParaRPr lang="de-DE"/>
        </a:p>
      </dgm:t>
    </dgm:pt>
    <dgm:pt modelId="{B6866FED-EF58-4280-8D85-770A0C5C1EA7}" type="pres">
      <dgm:prSet presAssocID="{694F6918-DFF5-4446-A97D-BD6D53577BB3}" presName="list" presStyleCnt="0">
        <dgm:presLayoutVars>
          <dgm:dir/>
          <dgm:animLvl val="lvl"/>
        </dgm:presLayoutVars>
      </dgm:prSet>
      <dgm:spPr/>
    </dgm:pt>
    <dgm:pt modelId="{6F3D53A4-825E-462B-8F78-97E3138D0772}" type="pres">
      <dgm:prSet presAssocID="{529BBB30-5B5B-4969-AD42-53BD0E6FE6CD}" presName="posSpace" presStyleCnt="0"/>
      <dgm:spPr/>
    </dgm:pt>
    <dgm:pt modelId="{92579926-E64C-4E16-896D-710A09CD0BD9}" type="pres">
      <dgm:prSet presAssocID="{529BBB30-5B5B-4969-AD42-53BD0E6FE6CD}" presName="vertFlow" presStyleCnt="0"/>
      <dgm:spPr/>
    </dgm:pt>
    <dgm:pt modelId="{FD87D382-D570-42D6-905E-3F9006A06EEB}" type="pres">
      <dgm:prSet presAssocID="{529BBB30-5B5B-4969-AD42-53BD0E6FE6CD}" presName="topSpace" presStyleCnt="0"/>
      <dgm:spPr/>
    </dgm:pt>
    <dgm:pt modelId="{E9456075-199A-4E8D-8305-9F233E6970CC}" type="pres">
      <dgm:prSet presAssocID="{529BBB30-5B5B-4969-AD42-53BD0E6FE6CD}" presName="firstComp" presStyleCnt="0"/>
      <dgm:spPr/>
    </dgm:pt>
    <dgm:pt modelId="{176B937B-9619-414E-9779-171135582D48}" type="pres">
      <dgm:prSet presAssocID="{529BBB30-5B5B-4969-AD42-53BD0E6FE6CD}" presName="firstChild" presStyleLbl="bgAccFollowNode1" presStyleIdx="0" presStyleCnt="4" custScaleY="77555"/>
      <dgm:spPr/>
    </dgm:pt>
    <dgm:pt modelId="{DA0F1592-40AF-47C7-8950-25B35214492C}" type="pres">
      <dgm:prSet presAssocID="{529BBB30-5B5B-4969-AD42-53BD0E6FE6CD}" presName="firstChildTx" presStyleLbl="bgAccFollowNode1" presStyleIdx="0" presStyleCnt="4">
        <dgm:presLayoutVars>
          <dgm:bulletEnabled val="1"/>
        </dgm:presLayoutVars>
      </dgm:prSet>
      <dgm:spPr/>
    </dgm:pt>
    <dgm:pt modelId="{472A9BED-57BD-4110-B62A-315AA8043B82}" type="pres">
      <dgm:prSet presAssocID="{0CDA98EC-EC46-4E33-8BFD-05F2C5640182}" presName="comp" presStyleCnt="0"/>
      <dgm:spPr/>
    </dgm:pt>
    <dgm:pt modelId="{B93EA733-E926-497A-B3E7-E64DE3D6DA94}" type="pres">
      <dgm:prSet presAssocID="{0CDA98EC-EC46-4E33-8BFD-05F2C5640182}" presName="child" presStyleLbl="bgAccFollowNode1" presStyleIdx="1" presStyleCnt="4" custScaleY="135851"/>
      <dgm:spPr/>
    </dgm:pt>
    <dgm:pt modelId="{3EBF569B-2FFC-4855-B04D-1EB512E43958}" type="pres">
      <dgm:prSet presAssocID="{0CDA98EC-EC46-4E33-8BFD-05F2C5640182}" presName="childTx" presStyleLbl="bgAccFollowNode1" presStyleIdx="1" presStyleCnt="4">
        <dgm:presLayoutVars>
          <dgm:bulletEnabled val="1"/>
        </dgm:presLayoutVars>
      </dgm:prSet>
      <dgm:spPr/>
    </dgm:pt>
    <dgm:pt modelId="{E7248A10-42C3-4860-9AD2-155093891663}" type="pres">
      <dgm:prSet presAssocID="{529BBB30-5B5B-4969-AD42-53BD0E6FE6CD}" presName="negSpace" presStyleCnt="0"/>
      <dgm:spPr/>
    </dgm:pt>
    <dgm:pt modelId="{4307A7EA-5EE8-4727-91C4-CE658D24EDB5}" type="pres">
      <dgm:prSet presAssocID="{529BBB30-5B5B-4969-AD42-53BD0E6FE6CD}" presName="circle" presStyleLbl="node1" presStyleIdx="0" presStyleCnt="2"/>
      <dgm:spPr/>
    </dgm:pt>
    <dgm:pt modelId="{C9EC844D-C84E-4BBE-892B-779CBD49193C}" type="pres">
      <dgm:prSet presAssocID="{279651BF-0E04-4C5E-ABF8-53576A7E416D}" presName="transSpace" presStyleCnt="0"/>
      <dgm:spPr/>
    </dgm:pt>
    <dgm:pt modelId="{251C90DC-6F44-4594-B1DC-A89D54AB27F2}" type="pres">
      <dgm:prSet presAssocID="{FE03B3BD-EC1D-461C-8EB8-8C8AC02F2367}" presName="posSpace" presStyleCnt="0"/>
      <dgm:spPr/>
    </dgm:pt>
    <dgm:pt modelId="{B146B863-FF71-41BC-9EAA-4EC117812D35}" type="pres">
      <dgm:prSet presAssocID="{FE03B3BD-EC1D-461C-8EB8-8C8AC02F2367}" presName="vertFlow" presStyleCnt="0"/>
      <dgm:spPr/>
    </dgm:pt>
    <dgm:pt modelId="{4522F7D4-9870-431C-B7BA-3D0A3B64B820}" type="pres">
      <dgm:prSet presAssocID="{FE03B3BD-EC1D-461C-8EB8-8C8AC02F2367}" presName="topSpace" presStyleCnt="0"/>
      <dgm:spPr/>
    </dgm:pt>
    <dgm:pt modelId="{65C488E4-50AC-477B-A209-C15DA1AD7B32}" type="pres">
      <dgm:prSet presAssocID="{FE03B3BD-EC1D-461C-8EB8-8C8AC02F2367}" presName="firstComp" presStyleCnt="0"/>
      <dgm:spPr/>
    </dgm:pt>
    <dgm:pt modelId="{15B94D66-A7DF-41B0-8ABF-F9178E5E6D9F}" type="pres">
      <dgm:prSet presAssocID="{FE03B3BD-EC1D-461C-8EB8-8C8AC02F2367}" presName="firstChild" presStyleLbl="bgAccFollowNode1" presStyleIdx="2" presStyleCnt="4" custScaleY="77555"/>
      <dgm:spPr/>
    </dgm:pt>
    <dgm:pt modelId="{CE1B057E-CEC0-470E-B1B9-AF14E6AC2367}" type="pres">
      <dgm:prSet presAssocID="{FE03B3BD-EC1D-461C-8EB8-8C8AC02F2367}" presName="firstChildTx" presStyleLbl="bgAccFollowNode1" presStyleIdx="2" presStyleCnt="4">
        <dgm:presLayoutVars>
          <dgm:bulletEnabled val="1"/>
        </dgm:presLayoutVars>
      </dgm:prSet>
      <dgm:spPr/>
    </dgm:pt>
    <dgm:pt modelId="{773B11F2-B9A3-4739-994E-6E2B0CBADF42}" type="pres">
      <dgm:prSet presAssocID="{1495D9D4-8140-4619-B6A3-ECDE18D1D070}" presName="comp" presStyleCnt="0"/>
      <dgm:spPr/>
    </dgm:pt>
    <dgm:pt modelId="{6B0D792E-5A0B-485C-AB4C-4747F82B6678}" type="pres">
      <dgm:prSet presAssocID="{1495D9D4-8140-4619-B6A3-ECDE18D1D070}" presName="child" presStyleLbl="bgAccFollowNode1" presStyleIdx="3" presStyleCnt="4" custScaleY="135851"/>
      <dgm:spPr/>
    </dgm:pt>
    <dgm:pt modelId="{CC8AECA5-9A27-46B7-B6D8-704CB8EDF25B}" type="pres">
      <dgm:prSet presAssocID="{1495D9D4-8140-4619-B6A3-ECDE18D1D070}" presName="childTx" presStyleLbl="bgAccFollowNode1" presStyleIdx="3" presStyleCnt="4">
        <dgm:presLayoutVars>
          <dgm:bulletEnabled val="1"/>
        </dgm:presLayoutVars>
      </dgm:prSet>
      <dgm:spPr/>
    </dgm:pt>
    <dgm:pt modelId="{EA94C43C-78CB-4FCB-853B-5010AE00749D}" type="pres">
      <dgm:prSet presAssocID="{FE03B3BD-EC1D-461C-8EB8-8C8AC02F2367}" presName="negSpace" presStyleCnt="0"/>
      <dgm:spPr/>
    </dgm:pt>
    <dgm:pt modelId="{F74BF072-0569-4271-8251-BE033B079405}" type="pres">
      <dgm:prSet presAssocID="{FE03B3BD-EC1D-461C-8EB8-8C8AC02F2367}" presName="circle" presStyleLbl="node1" presStyleIdx="1" presStyleCnt="2"/>
      <dgm:spPr/>
    </dgm:pt>
  </dgm:ptLst>
  <dgm:cxnLst>
    <dgm:cxn modelId="{7244961A-DBB9-44C7-9B80-2D9FF11FA9F1}" type="presOf" srcId="{0CDA98EC-EC46-4E33-8BFD-05F2C5640182}" destId="{B93EA733-E926-497A-B3E7-E64DE3D6DA94}" srcOrd="0" destOrd="0" presId="urn:microsoft.com/office/officeart/2005/8/layout/hList9"/>
    <dgm:cxn modelId="{70FC2C1E-D43B-4FEB-937D-E85D2002625A}" srcId="{529BBB30-5B5B-4969-AD42-53BD0E6FE6CD}" destId="{0CDA98EC-EC46-4E33-8BFD-05F2C5640182}" srcOrd="1" destOrd="0" parTransId="{70648825-674B-4F1A-981D-A6C3356B35BC}" sibTransId="{93670802-5852-4002-B671-9DC9E2AA14E1}"/>
    <dgm:cxn modelId="{7DE3AC60-F14A-4B47-98F1-400BF64456BF}" srcId="{529BBB30-5B5B-4969-AD42-53BD0E6FE6CD}" destId="{6918D749-4E55-4FC1-82E0-9DB2849082B1}" srcOrd="0" destOrd="0" parTransId="{B97C446B-E0AD-41EB-AE17-BE33FF22B1C9}" sibTransId="{569F0A61-1BDE-4500-A64F-7E159D864655}"/>
    <dgm:cxn modelId="{ACC9B765-FB45-4B67-BEC7-16109C732AB3}" srcId="{FE03B3BD-EC1D-461C-8EB8-8C8AC02F2367}" destId="{4EB18BE9-C4E6-4F6C-B6DE-D9D6850C1C4C}" srcOrd="0" destOrd="0" parTransId="{CA9A3BE8-F42F-4092-B153-717418D830A0}" sibTransId="{755E8A0B-12DB-4E50-B733-830D89E2BA37}"/>
    <dgm:cxn modelId="{B9F7A668-733A-4886-9048-CE9F096065D8}" srcId="{FE03B3BD-EC1D-461C-8EB8-8C8AC02F2367}" destId="{1495D9D4-8140-4619-B6A3-ECDE18D1D070}" srcOrd="1" destOrd="0" parTransId="{53589C26-656F-487F-8777-E9785723CD3D}" sibTransId="{2E56252C-E40B-44BD-B49C-268C0A1C995F}"/>
    <dgm:cxn modelId="{62DD2F4A-D5F2-4697-A27D-61CF69C96FF4}" type="presOf" srcId="{1495D9D4-8140-4619-B6A3-ECDE18D1D070}" destId="{6B0D792E-5A0B-485C-AB4C-4747F82B6678}" srcOrd="0" destOrd="0" presId="urn:microsoft.com/office/officeart/2005/8/layout/hList9"/>
    <dgm:cxn modelId="{03DB7A6C-CA2C-44E0-A9E7-AF399DF174E0}" type="presOf" srcId="{1495D9D4-8140-4619-B6A3-ECDE18D1D070}" destId="{CC8AECA5-9A27-46B7-B6D8-704CB8EDF25B}" srcOrd="1" destOrd="0" presId="urn:microsoft.com/office/officeart/2005/8/layout/hList9"/>
    <dgm:cxn modelId="{E1E85A6D-4171-4788-A121-EE8FC0237427}" type="presOf" srcId="{6918D749-4E55-4FC1-82E0-9DB2849082B1}" destId="{176B937B-9619-414E-9779-171135582D48}" srcOrd="0" destOrd="0" presId="urn:microsoft.com/office/officeart/2005/8/layout/hList9"/>
    <dgm:cxn modelId="{5596B74F-F501-4A0E-A57A-CB3441543197}" type="presOf" srcId="{FE03B3BD-EC1D-461C-8EB8-8C8AC02F2367}" destId="{F74BF072-0569-4271-8251-BE033B079405}" srcOrd="0" destOrd="0" presId="urn:microsoft.com/office/officeart/2005/8/layout/hList9"/>
    <dgm:cxn modelId="{9F42F777-EE36-412B-9DC7-7EB3C4653D07}" type="presOf" srcId="{529BBB30-5B5B-4969-AD42-53BD0E6FE6CD}" destId="{4307A7EA-5EE8-4727-91C4-CE658D24EDB5}" srcOrd="0" destOrd="0" presId="urn:microsoft.com/office/officeart/2005/8/layout/hList9"/>
    <dgm:cxn modelId="{C4241F8B-C3CB-445F-87FB-23A2F13319FA}" type="presOf" srcId="{694F6918-DFF5-4446-A97D-BD6D53577BB3}" destId="{B6866FED-EF58-4280-8D85-770A0C5C1EA7}" srcOrd="0" destOrd="0" presId="urn:microsoft.com/office/officeart/2005/8/layout/hList9"/>
    <dgm:cxn modelId="{3D0783C5-BEBC-4210-82F4-F9005BDC360E}" type="presOf" srcId="{4EB18BE9-C4E6-4F6C-B6DE-D9D6850C1C4C}" destId="{15B94D66-A7DF-41B0-8ABF-F9178E5E6D9F}" srcOrd="0" destOrd="0" presId="urn:microsoft.com/office/officeart/2005/8/layout/hList9"/>
    <dgm:cxn modelId="{407DC7C7-900C-440D-8AD3-23FBA2E8F33D}" type="presOf" srcId="{6918D749-4E55-4FC1-82E0-9DB2849082B1}" destId="{DA0F1592-40AF-47C7-8950-25B35214492C}" srcOrd="1" destOrd="0" presId="urn:microsoft.com/office/officeart/2005/8/layout/hList9"/>
    <dgm:cxn modelId="{5C8285CF-50FD-42E9-8D1E-6FD69233473C}" srcId="{694F6918-DFF5-4446-A97D-BD6D53577BB3}" destId="{529BBB30-5B5B-4969-AD42-53BD0E6FE6CD}" srcOrd="0" destOrd="0" parTransId="{226B5062-BDDB-44B5-BD1E-C3854F16F354}" sibTransId="{279651BF-0E04-4C5E-ABF8-53576A7E416D}"/>
    <dgm:cxn modelId="{BD124DD2-FA31-4556-B0B2-9367D16D9970}" type="presOf" srcId="{0CDA98EC-EC46-4E33-8BFD-05F2C5640182}" destId="{3EBF569B-2FFC-4855-B04D-1EB512E43958}" srcOrd="1" destOrd="0" presId="urn:microsoft.com/office/officeart/2005/8/layout/hList9"/>
    <dgm:cxn modelId="{E08C8ED3-15A3-4F49-8A51-98854BA351B7}" srcId="{694F6918-DFF5-4446-A97D-BD6D53577BB3}" destId="{FE03B3BD-EC1D-461C-8EB8-8C8AC02F2367}" srcOrd="1" destOrd="0" parTransId="{52CAEFC0-DDBD-450B-95BD-F606558C22A2}" sibTransId="{93BD3D10-CBAF-44C1-AA86-791A8ED1609E}"/>
    <dgm:cxn modelId="{6EF511EF-B487-4731-9F03-E6410AA1B454}" type="presOf" srcId="{4EB18BE9-C4E6-4F6C-B6DE-D9D6850C1C4C}" destId="{CE1B057E-CEC0-470E-B1B9-AF14E6AC2367}" srcOrd="1" destOrd="0" presId="urn:microsoft.com/office/officeart/2005/8/layout/hList9"/>
    <dgm:cxn modelId="{BFD1E8C4-693A-43FC-A661-98CEB9B1303F}" type="presParOf" srcId="{B6866FED-EF58-4280-8D85-770A0C5C1EA7}" destId="{6F3D53A4-825E-462B-8F78-97E3138D0772}" srcOrd="0" destOrd="0" presId="urn:microsoft.com/office/officeart/2005/8/layout/hList9"/>
    <dgm:cxn modelId="{630E3608-21F7-4D6B-A207-F6E0737F3484}" type="presParOf" srcId="{B6866FED-EF58-4280-8D85-770A0C5C1EA7}" destId="{92579926-E64C-4E16-896D-710A09CD0BD9}" srcOrd="1" destOrd="0" presId="urn:microsoft.com/office/officeart/2005/8/layout/hList9"/>
    <dgm:cxn modelId="{D941504C-F17D-4349-8A56-D2B9CA022865}" type="presParOf" srcId="{92579926-E64C-4E16-896D-710A09CD0BD9}" destId="{FD87D382-D570-42D6-905E-3F9006A06EEB}" srcOrd="0" destOrd="0" presId="urn:microsoft.com/office/officeart/2005/8/layout/hList9"/>
    <dgm:cxn modelId="{AA7C34F2-2F65-46EA-949E-69C61BBE689B}" type="presParOf" srcId="{92579926-E64C-4E16-896D-710A09CD0BD9}" destId="{E9456075-199A-4E8D-8305-9F233E6970CC}" srcOrd="1" destOrd="0" presId="urn:microsoft.com/office/officeart/2005/8/layout/hList9"/>
    <dgm:cxn modelId="{03B2C806-EA14-4A7F-82FD-1815C1F125A1}" type="presParOf" srcId="{E9456075-199A-4E8D-8305-9F233E6970CC}" destId="{176B937B-9619-414E-9779-171135582D48}" srcOrd="0" destOrd="0" presId="urn:microsoft.com/office/officeart/2005/8/layout/hList9"/>
    <dgm:cxn modelId="{65E8D2A6-4C63-43F6-92C7-2D9CE1A37303}" type="presParOf" srcId="{E9456075-199A-4E8D-8305-9F233E6970CC}" destId="{DA0F1592-40AF-47C7-8950-25B35214492C}" srcOrd="1" destOrd="0" presId="urn:microsoft.com/office/officeart/2005/8/layout/hList9"/>
    <dgm:cxn modelId="{5BEC9A05-56E2-4688-8618-386D854E1E67}" type="presParOf" srcId="{92579926-E64C-4E16-896D-710A09CD0BD9}" destId="{472A9BED-57BD-4110-B62A-315AA8043B82}" srcOrd="2" destOrd="0" presId="urn:microsoft.com/office/officeart/2005/8/layout/hList9"/>
    <dgm:cxn modelId="{30CC65EF-CD06-4064-8677-972A6A67DF2B}" type="presParOf" srcId="{472A9BED-57BD-4110-B62A-315AA8043B82}" destId="{B93EA733-E926-497A-B3E7-E64DE3D6DA94}" srcOrd="0" destOrd="0" presId="urn:microsoft.com/office/officeart/2005/8/layout/hList9"/>
    <dgm:cxn modelId="{D22E3F16-4E6C-42EB-B806-0FC63DF93FB9}" type="presParOf" srcId="{472A9BED-57BD-4110-B62A-315AA8043B82}" destId="{3EBF569B-2FFC-4855-B04D-1EB512E43958}" srcOrd="1" destOrd="0" presId="urn:microsoft.com/office/officeart/2005/8/layout/hList9"/>
    <dgm:cxn modelId="{A69FE2F9-25A3-44DE-B739-CCAA4143B799}" type="presParOf" srcId="{B6866FED-EF58-4280-8D85-770A0C5C1EA7}" destId="{E7248A10-42C3-4860-9AD2-155093891663}" srcOrd="2" destOrd="0" presId="urn:microsoft.com/office/officeart/2005/8/layout/hList9"/>
    <dgm:cxn modelId="{C6231F3C-2507-4699-A148-456135D3D839}" type="presParOf" srcId="{B6866FED-EF58-4280-8D85-770A0C5C1EA7}" destId="{4307A7EA-5EE8-4727-91C4-CE658D24EDB5}" srcOrd="3" destOrd="0" presId="urn:microsoft.com/office/officeart/2005/8/layout/hList9"/>
    <dgm:cxn modelId="{21BAA3E0-2C97-4AE2-B74C-4C5AB465D4C1}" type="presParOf" srcId="{B6866FED-EF58-4280-8D85-770A0C5C1EA7}" destId="{C9EC844D-C84E-4BBE-892B-779CBD49193C}" srcOrd="4" destOrd="0" presId="urn:microsoft.com/office/officeart/2005/8/layout/hList9"/>
    <dgm:cxn modelId="{989388DF-45D7-4BD0-A187-6E0B6C77F36E}" type="presParOf" srcId="{B6866FED-EF58-4280-8D85-770A0C5C1EA7}" destId="{251C90DC-6F44-4594-B1DC-A89D54AB27F2}" srcOrd="5" destOrd="0" presId="urn:microsoft.com/office/officeart/2005/8/layout/hList9"/>
    <dgm:cxn modelId="{70AFFA9B-06D7-4F97-A2B7-86CF80045F0E}" type="presParOf" srcId="{B6866FED-EF58-4280-8D85-770A0C5C1EA7}" destId="{B146B863-FF71-41BC-9EAA-4EC117812D35}" srcOrd="6" destOrd="0" presId="urn:microsoft.com/office/officeart/2005/8/layout/hList9"/>
    <dgm:cxn modelId="{937C3B72-5D50-4370-873C-886D9C98744B}" type="presParOf" srcId="{B146B863-FF71-41BC-9EAA-4EC117812D35}" destId="{4522F7D4-9870-431C-B7BA-3D0A3B64B820}" srcOrd="0" destOrd="0" presId="urn:microsoft.com/office/officeart/2005/8/layout/hList9"/>
    <dgm:cxn modelId="{7C2CDA86-1D1D-4DB2-BB98-480AA1134C7B}" type="presParOf" srcId="{B146B863-FF71-41BC-9EAA-4EC117812D35}" destId="{65C488E4-50AC-477B-A209-C15DA1AD7B32}" srcOrd="1" destOrd="0" presId="urn:microsoft.com/office/officeart/2005/8/layout/hList9"/>
    <dgm:cxn modelId="{C117F43A-905D-4FCB-AF46-60FB9A250E9B}" type="presParOf" srcId="{65C488E4-50AC-477B-A209-C15DA1AD7B32}" destId="{15B94D66-A7DF-41B0-8ABF-F9178E5E6D9F}" srcOrd="0" destOrd="0" presId="urn:microsoft.com/office/officeart/2005/8/layout/hList9"/>
    <dgm:cxn modelId="{C65F3EF3-891E-4E72-ABF7-95A1D862A06F}" type="presParOf" srcId="{65C488E4-50AC-477B-A209-C15DA1AD7B32}" destId="{CE1B057E-CEC0-470E-B1B9-AF14E6AC2367}" srcOrd="1" destOrd="0" presId="urn:microsoft.com/office/officeart/2005/8/layout/hList9"/>
    <dgm:cxn modelId="{59FAC506-9A91-4BA0-A21E-1EA4C151751A}" type="presParOf" srcId="{B146B863-FF71-41BC-9EAA-4EC117812D35}" destId="{773B11F2-B9A3-4739-994E-6E2B0CBADF42}" srcOrd="2" destOrd="0" presId="urn:microsoft.com/office/officeart/2005/8/layout/hList9"/>
    <dgm:cxn modelId="{95A4C525-FBF0-4AFD-B025-4152B43D510D}" type="presParOf" srcId="{773B11F2-B9A3-4739-994E-6E2B0CBADF42}" destId="{6B0D792E-5A0B-485C-AB4C-4747F82B6678}" srcOrd="0" destOrd="0" presId="urn:microsoft.com/office/officeart/2005/8/layout/hList9"/>
    <dgm:cxn modelId="{62EEB74A-725F-4E54-894A-1A397918C5BF}" type="presParOf" srcId="{773B11F2-B9A3-4739-994E-6E2B0CBADF42}" destId="{CC8AECA5-9A27-46B7-B6D8-704CB8EDF25B}" srcOrd="1" destOrd="0" presId="urn:microsoft.com/office/officeart/2005/8/layout/hList9"/>
    <dgm:cxn modelId="{7158A941-9B62-4514-BC80-1220F11DAEA6}" type="presParOf" srcId="{B6866FED-EF58-4280-8D85-770A0C5C1EA7}" destId="{EA94C43C-78CB-4FCB-853B-5010AE00749D}" srcOrd="7" destOrd="0" presId="urn:microsoft.com/office/officeart/2005/8/layout/hList9"/>
    <dgm:cxn modelId="{0CDB3FB5-CAC1-400F-BCCF-5971FC94F502}" type="presParOf" srcId="{B6866FED-EF58-4280-8D85-770A0C5C1EA7}" destId="{F74BF072-0569-4271-8251-BE033B079405}"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E1A1FB-37F1-459E-B593-58C7BBE64BDD}"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de-DE"/>
        </a:p>
      </dgm:t>
    </dgm:pt>
    <dgm:pt modelId="{91ACFEC5-232A-4989-8F74-6EB1801A6F5C}">
      <dgm:prSet phldrT="[Text]" custT="1"/>
      <dgm:spPr/>
      <dgm:t>
        <a:bodyPr/>
        <a:lstStyle/>
        <a:p>
          <a:r>
            <a:rPr lang="en-US" sz="1400">
              <a:latin typeface="TheSans UHH" panose="020B0502050302020203" pitchFamily="34" charset="0"/>
            </a:rPr>
            <a:t>OpenOlat</a:t>
          </a:r>
        </a:p>
      </dgm:t>
    </dgm:pt>
    <dgm:pt modelId="{5FFF3591-DB42-44BA-8776-4D25048DBED1}" type="parTrans" cxnId="{57EF7621-4E6F-441C-A9A1-E247C078FE1A}">
      <dgm:prSet/>
      <dgm:spPr/>
      <dgm:t>
        <a:bodyPr/>
        <a:lstStyle/>
        <a:p>
          <a:endParaRPr lang="de-DE"/>
        </a:p>
      </dgm:t>
    </dgm:pt>
    <dgm:pt modelId="{1E56DAB3-76BC-41CA-8794-BC067802D614}" type="sibTrans" cxnId="{57EF7621-4E6F-441C-A9A1-E247C078FE1A}">
      <dgm:prSet/>
      <dgm:spPr/>
      <dgm:t>
        <a:bodyPr/>
        <a:lstStyle/>
        <a:p>
          <a:endParaRPr lang="de-DE"/>
        </a:p>
      </dgm:t>
    </dgm:pt>
    <dgm:pt modelId="{0A7BC1A0-075D-4603-A19E-8671AB008A3E}">
      <dgm:prSet phldrT="[Text]" custT="1"/>
      <dgm:spPr/>
      <dgm:t>
        <a:bodyPr/>
        <a:lstStyle/>
        <a:p>
          <a:r>
            <a:rPr lang="en-US" sz="1400">
              <a:latin typeface="TheSans UHH" panose="020B0502050302020203" pitchFamily="34" charset="0"/>
            </a:rPr>
            <a:t>Agora</a:t>
          </a:r>
        </a:p>
      </dgm:t>
    </dgm:pt>
    <dgm:pt modelId="{B033ADB0-F962-4C0E-9265-1F91AC3070F9}" type="parTrans" cxnId="{05772AC8-39E4-4FC6-A303-DD122544D8FD}">
      <dgm:prSet/>
      <dgm:spPr/>
      <dgm:t>
        <a:bodyPr/>
        <a:lstStyle/>
        <a:p>
          <a:endParaRPr lang="de-AT"/>
        </a:p>
      </dgm:t>
    </dgm:pt>
    <dgm:pt modelId="{852E53EC-9563-495E-9A6D-7DC7D96515D9}" type="sibTrans" cxnId="{05772AC8-39E4-4FC6-A303-DD122544D8FD}">
      <dgm:prSet/>
      <dgm:spPr/>
      <dgm:t>
        <a:bodyPr/>
        <a:lstStyle/>
        <a:p>
          <a:endParaRPr lang="de-AT"/>
        </a:p>
      </dgm:t>
    </dgm:pt>
    <dgm:pt modelId="{EB537177-BC44-44B4-B5C9-D0B93DCEF2BE}">
      <dgm:prSet phldrT="[Text]" custT="1"/>
      <dgm:spPr>
        <a:solidFill>
          <a:srgbClr val="F07F8C"/>
        </a:solidFill>
      </dgm:spPr>
      <dgm:t>
        <a:bodyPr/>
        <a:lstStyle/>
        <a:p>
          <a:r>
            <a:rPr lang="en-US" sz="1200">
              <a:latin typeface="TheSans UHH" panose="020B0502050302020203" pitchFamily="34" charset="0"/>
            </a:rPr>
            <a:t>CommSy</a:t>
          </a:r>
        </a:p>
      </dgm:t>
    </dgm:pt>
    <dgm:pt modelId="{7CBA2A3F-750D-4F26-8213-3BD293FD8ED8}" type="parTrans" cxnId="{A59E1660-6EF6-48AE-9EF5-52697A63B7E3}">
      <dgm:prSet/>
      <dgm:spPr/>
      <dgm:t>
        <a:bodyPr/>
        <a:lstStyle/>
        <a:p>
          <a:endParaRPr lang="de-AT"/>
        </a:p>
      </dgm:t>
    </dgm:pt>
    <dgm:pt modelId="{8322FBD7-8816-483E-A914-E783B4D86F22}" type="sibTrans" cxnId="{A59E1660-6EF6-48AE-9EF5-52697A63B7E3}">
      <dgm:prSet/>
      <dgm:spPr/>
      <dgm:t>
        <a:bodyPr/>
        <a:lstStyle/>
        <a:p>
          <a:endParaRPr lang="de-AT"/>
        </a:p>
      </dgm:t>
    </dgm:pt>
    <dgm:pt modelId="{36266E9F-44DF-44D4-9384-C769683940D0}">
      <dgm:prSet phldrT="[Text]" custT="1"/>
      <dgm:spPr/>
      <dgm:t>
        <a:bodyPr/>
        <a:lstStyle/>
        <a:p>
          <a:r>
            <a:rPr lang="en-US" sz="1600" b="1">
              <a:latin typeface="TheSans UHH" panose="020B0502050302020203" pitchFamily="34" charset="0"/>
            </a:rPr>
            <a:t>STiNE</a:t>
          </a:r>
        </a:p>
      </dgm:t>
    </dgm:pt>
    <dgm:pt modelId="{0925066A-0854-4A07-B02A-838C11F5C83E}" type="parTrans" cxnId="{9EE6C426-C08B-4D06-974B-093DF5F7C60A}">
      <dgm:prSet/>
      <dgm:spPr/>
      <dgm:t>
        <a:bodyPr/>
        <a:lstStyle/>
        <a:p>
          <a:endParaRPr lang="de-AT"/>
        </a:p>
      </dgm:t>
    </dgm:pt>
    <dgm:pt modelId="{1E84E141-C38B-427E-B47C-43A8F35C69F8}" type="sibTrans" cxnId="{9EE6C426-C08B-4D06-974B-093DF5F7C60A}">
      <dgm:prSet/>
      <dgm:spPr/>
      <dgm:t>
        <a:bodyPr/>
        <a:lstStyle/>
        <a:p>
          <a:endParaRPr lang="de-AT"/>
        </a:p>
      </dgm:t>
    </dgm:pt>
    <dgm:pt modelId="{AC7B1889-3528-40E4-A0BC-A02F77C5441B}">
      <dgm:prSet phldrT="[Text]" custT="1"/>
      <dgm:spPr/>
      <dgm:t>
        <a:bodyPr/>
        <a:lstStyle/>
        <a:p>
          <a:r>
            <a:rPr lang="en-US" sz="1600">
              <a:latin typeface="TheSans UHH" panose="020B0502050302020203" pitchFamily="34" charset="0"/>
            </a:rPr>
            <a:t>Mephisto</a:t>
          </a:r>
        </a:p>
      </dgm:t>
    </dgm:pt>
    <dgm:pt modelId="{C89F0147-D985-40D8-ABB3-1397D2B4A46B}" type="parTrans" cxnId="{37C6442A-594B-449F-8BAC-D4EE62FADB2E}">
      <dgm:prSet/>
      <dgm:spPr/>
      <dgm:t>
        <a:bodyPr/>
        <a:lstStyle/>
        <a:p>
          <a:endParaRPr lang="de-AT"/>
        </a:p>
      </dgm:t>
    </dgm:pt>
    <dgm:pt modelId="{FC0907A1-8A8B-4322-9916-EFE3F23EA37D}" type="sibTrans" cxnId="{37C6442A-594B-449F-8BAC-D4EE62FADB2E}">
      <dgm:prSet/>
      <dgm:spPr/>
      <dgm:t>
        <a:bodyPr/>
        <a:lstStyle/>
        <a:p>
          <a:endParaRPr lang="de-AT"/>
        </a:p>
      </dgm:t>
    </dgm:pt>
    <dgm:pt modelId="{410FAF14-B00C-445D-A44D-66793A275AAC}">
      <dgm:prSet phldrT="[Text]" custT="1"/>
      <dgm:spPr>
        <a:solidFill>
          <a:srgbClr val="F07F8C"/>
        </a:solidFill>
      </dgm:spPr>
      <dgm:t>
        <a:bodyPr/>
        <a:lstStyle/>
        <a:p>
          <a:r>
            <a:rPr lang="en-US" sz="1600">
              <a:latin typeface="TheSans UHH" panose="020B0502050302020203" pitchFamily="34" charset="0"/>
            </a:rPr>
            <a:t>Moodle</a:t>
          </a:r>
        </a:p>
      </dgm:t>
    </dgm:pt>
    <dgm:pt modelId="{C1F94995-A161-4336-89B1-69E0830307B6}" type="parTrans" cxnId="{6676B688-4016-4085-AD6D-02330EC3E2A7}">
      <dgm:prSet/>
      <dgm:spPr/>
      <dgm:t>
        <a:bodyPr/>
        <a:lstStyle/>
        <a:p>
          <a:endParaRPr lang="de-DE"/>
        </a:p>
      </dgm:t>
    </dgm:pt>
    <dgm:pt modelId="{CBEF5B62-C600-48AE-8BB2-A1BCB23BC0C6}" type="sibTrans" cxnId="{6676B688-4016-4085-AD6D-02330EC3E2A7}">
      <dgm:prSet/>
      <dgm:spPr/>
      <dgm:t>
        <a:bodyPr/>
        <a:lstStyle/>
        <a:p>
          <a:endParaRPr lang="de-DE"/>
        </a:p>
      </dgm:t>
    </dgm:pt>
    <dgm:pt modelId="{D3D385A9-D24F-4D19-A0BC-1BA5D05C4915}" type="pres">
      <dgm:prSet presAssocID="{F3E1A1FB-37F1-459E-B593-58C7BBE64BDD}" presName="cycle" presStyleCnt="0">
        <dgm:presLayoutVars>
          <dgm:dir/>
          <dgm:resizeHandles val="exact"/>
        </dgm:presLayoutVars>
      </dgm:prSet>
      <dgm:spPr/>
    </dgm:pt>
    <dgm:pt modelId="{4D7FB9E7-3275-461C-B855-E6C7E86F587E}" type="pres">
      <dgm:prSet presAssocID="{91ACFEC5-232A-4989-8F74-6EB1801A6F5C}" presName="node" presStyleLbl="node1" presStyleIdx="0" presStyleCnt="6" custScaleX="137362" custScaleY="141387" custRadScaleRad="69845" custRadScaleInc="0">
        <dgm:presLayoutVars>
          <dgm:bulletEnabled val="1"/>
        </dgm:presLayoutVars>
      </dgm:prSet>
      <dgm:spPr/>
    </dgm:pt>
    <dgm:pt modelId="{17A3D6AF-E1E4-427D-B2DE-50B5235854BE}" type="pres">
      <dgm:prSet presAssocID="{91ACFEC5-232A-4989-8F74-6EB1801A6F5C}" presName="spNode" presStyleCnt="0"/>
      <dgm:spPr/>
    </dgm:pt>
    <dgm:pt modelId="{B017F653-0117-4BD5-BA9D-21F6F34B6A21}" type="pres">
      <dgm:prSet presAssocID="{1E56DAB3-76BC-41CA-8794-BC067802D614}" presName="sibTrans" presStyleLbl="sibTrans1D1" presStyleIdx="0" presStyleCnt="6"/>
      <dgm:spPr/>
    </dgm:pt>
    <dgm:pt modelId="{19C02551-520C-4598-A434-2954E1B1A7E1}" type="pres">
      <dgm:prSet presAssocID="{0A7BC1A0-075D-4603-A19E-8671AB008A3E}" presName="node" presStyleLbl="node1" presStyleIdx="1" presStyleCnt="6" custScaleX="137362" custScaleY="141387" custRadScaleRad="156045" custRadScaleInc="65701">
        <dgm:presLayoutVars>
          <dgm:bulletEnabled val="1"/>
        </dgm:presLayoutVars>
      </dgm:prSet>
      <dgm:spPr/>
    </dgm:pt>
    <dgm:pt modelId="{6E19C6CD-9FC5-4AF3-97ED-DF1F4ADBD882}" type="pres">
      <dgm:prSet presAssocID="{0A7BC1A0-075D-4603-A19E-8671AB008A3E}" presName="spNode" presStyleCnt="0"/>
      <dgm:spPr/>
    </dgm:pt>
    <dgm:pt modelId="{CCF8E3ED-AA6F-4C2C-8A9F-60D4543C5A21}" type="pres">
      <dgm:prSet presAssocID="{852E53EC-9563-495E-9A6D-7DC7D96515D9}" presName="sibTrans" presStyleLbl="sibTrans1D1" presStyleIdx="1" presStyleCnt="6"/>
      <dgm:spPr/>
    </dgm:pt>
    <dgm:pt modelId="{F3DEC6AB-89B7-4F7A-ACA7-6C54153CFDD5}" type="pres">
      <dgm:prSet presAssocID="{EB537177-BC44-44B4-B5C9-D0B93DCEF2BE}" presName="node" presStyleLbl="node1" presStyleIdx="2" presStyleCnt="6" custScaleX="137362" custScaleY="141387" custRadScaleRad="182287" custRadScaleInc="-65337">
        <dgm:presLayoutVars>
          <dgm:bulletEnabled val="1"/>
        </dgm:presLayoutVars>
      </dgm:prSet>
      <dgm:spPr/>
    </dgm:pt>
    <dgm:pt modelId="{AE6D6407-49D5-4E30-96F4-BF802758D0C2}" type="pres">
      <dgm:prSet presAssocID="{EB537177-BC44-44B4-B5C9-D0B93DCEF2BE}" presName="spNode" presStyleCnt="0"/>
      <dgm:spPr/>
    </dgm:pt>
    <dgm:pt modelId="{175C72A4-BDC6-4BD5-AD51-21FF694F1DE9}" type="pres">
      <dgm:prSet presAssocID="{8322FBD7-8816-483E-A914-E783B4D86F22}" presName="sibTrans" presStyleLbl="sibTrans1D1" presStyleIdx="2" presStyleCnt="6"/>
      <dgm:spPr/>
    </dgm:pt>
    <dgm:pt modelId="{240FC272-1A8A-44A8-9A32-BE83958CA406}" type="pres">
      <dgm:prSet presAssocID="{36266E9F-44DF-44D4-9384-C769683940D0}" presName="node" presStyleLbl="node1" presStyleIdx="3" presStyleCnt="6" custScaleX="137362" custScaleY="141387" custRadScaleRad="92504" custRadScaleInc="-63241">
        <dgm:presLayoutVars>
          <dgm:bulletEnabled val="1"/>
        </dgm:presLayoutVars>
      </dgm:prSet>
      <dgm:spPr/>
    </dgm:pt>
    <dgm:pt modelId="{00918C58-1747-4CD2-8018-626784A7F2F5}" type="pres">
      <dgm:prSet presAssocID="{36266E9F-44DF-44D4-9384-C769683940D0}" presName="spNode" presStyleCnt="0"/>
      <dgm:spPr/>
    </dgm:pt>
    <dgm:pt modelId="{4B27B752-C40B-472C-A57A-83D5991AC632}" type="pres">
      <dgm:prSet presAssocID="{1E84E141-C38B-427E-B47C-43A8F35C69F8}" presName="sibTrans" presStyleLbl="sibTrans1D1" presStyleIdx="3" presStyleCnt="6"/>
      <dgm:spPr/>
    </dgm:pt>
    <dgm:pt modelId="{A1D1D418-33C6-4BBA-B086-F2F96DB25AC1}" type="pres">
      <dgm:prSet presAssocID="{AC7B1889-3528-40E4-A0BC-A02F77C5441B}" presName="node" presStyleLbl="node1" presStyleIdx="4" presStyleCnt="6" custScaleX="137362" custScaleY="141387" custRadScaleRad="140667" custRadScaleInc="-2825">
        <dgm:presLayoutVars>
          <dgm:bulletEnabled val="1"/>
        </dgm:presLayoutVars>
      </dgm:prSet>
      <dgm:spPr/>
    </dgm:pt>
    <dgm:pt modelId="{C2E95F6B-D1BA-4E10-9451-2DF6D17273D5}" type="pres">
      <dgm:prSet presAssocID="{AC7B1889-3528-40E4-A0BC-A02F77C5441B}" presName="spNode" presStyleCnt="0"/>
      <dgm:spPr/>
    </dgm:pt>
    <dgm:pt modelId="{45A4CBA2-616C-424E-A69C-813E3549BD04}" type="pres">
      <dgm:prSet presAssocID="{FC0907A1-8A8B-4322-9916-EFE3F23EA37D}" presName="sibTrans" presStyleLbl="sibTrans1D1" presStyleIdx="4" presStyleCnt="6"/>
      <dgm:spPr/>
    </dgm:pt>
    <dgm:pt modelId="{39560A61-4CD9-4B7B-A648-24E254FD4C64}" type="pres">
      <dgm:prSet presAssocID="{410FAF14-B00C-445D-A44D-66793A275AAC}" presName="node" presStyleLbl="node1" presStyleIdx="5" presStyleCnt="6" custScaleX="137362" custScaleY="141387" custRadScaleRad="121989" custRadScaleInc="-115811">
        <dgm:presLayoutVars>
          <dgm:bulletEnabled val="1"/>
        </dgm:presLayoutVars>
      </dgm:prSet>
      <dgm:spPr/>
    </dgm:pt>
    <dgm:pt modelId="{AEB42E6C-5E74-4EDF-8FDF-2EAB63F0DE24}" type="pres">
      <dgm:prSet presAssocID="{410FAF14-B00C-445D-A44D-66793A275AAC}" presName="spNode" presStyleCnt="0"/>
      <dgm:spPr/>
    </dgm:pt>
    <dgm:pt modelId="{33345AD0-0F20-4667-A5B8-A67267A31105}" type="pres">
      <dgm:prSet presAssocID="{CBEF5B62-C600-48AE-8BB2-A1BCB23BC0C6}" presName="sibTrans" presStyleLbl="sibTrans1D1" presStyleIdx="5" presStyleCnt="6"/>
      <dgm:spPr/>
    </dgm:pt>
  </dgm:ptLst>
  <dgm:cxnLst>
    <dgm:cxn modelId="{89372402-FB9A-401C-A560-767AC404BE5C}" type="presOf" srcId="{91ACFEC5-232A-4989-8F74-6EB1801A6F5C}" destId="{4D7FB9E7-3275-461C-B855-E6C7E86F587E}" srcOrd="0" destOrd="0" presId="urn:microsoft.com/office/officeart/2005/8/layout/cycle6"/>
    <dgm:cxn modelId="{84BE040D-1BF5-4489-A042-27B8D0018BE7}" type="presOf" srcId="{36266E9F-44DF-44D4-9384-C769683940D0}" destId="{240FC272-1A8A-44A8-9A32-BE83958CA406}" srcOrd="0" destOrd="0" presId="urn:microsoft.com/office/officeart/2005/8/layout/cycle6"/>
    <dgm:cxn modelId="{00EE3911-CEF5-4591-AD00-DB1EC05F09A4}" type="presOf" srcId="{852E53EC-9563-495E-9A6D-7DC7D96515D9}" destId="{CCF8E3ED-AA6F-4C2C-8A9F-60D4543C5A21}" srcOrd="0" destOrd="0" presId="urn:microsoft.com/office/officeart/2005/8/layout/cycle6"/>
    <dgm:cxn modelId="{25214C15-AAE9-4EED-8D9D-554CE7EE2DDE}" type="presOf" srcId="{AC7B1889-3528-40E4-A0BC-A02F77C5441B}" destId="{A1D1D418-33C6-4BBA-B086-F2F96DB25AC1}" srcOrd="0" destOrd="0" presId="urn:microsoft.com/office/officeart/2005/8/layout/cycle6"/>
    <dgm:cxn modelId="{57EF7621-4E6F-441C-A9A1-E247C078FE1A}" srcId="{F3E1A1FB-37F1-459E-B593-58C7BBE64BDD}" destId="{91ACFEC5-232A-4989-8F74-6EB1801A6F5C}" srcOrd="0" destOrd="0" parTransId="{5FFF3591-DB42-44BA-8776-4D25048DBED1}" sibTransId="{1E56DAB3-76BC-41CA-8794-BC067802D614}"/>
    <dgm:cxn modelId="{9EE6C426-C08B-4D06-974B-093DF5F7C60A}" srcId="{F3E1A1FB-37F1-459E-B593-58C7BBE64BDD}" destId="{36266E9F-44DF-44D4-9384-C769683940D0}" srcOrd="3" destOrd="0" parTransId="{0925066A-0854-4A07-B02A-838C11F5C83E}" sibTransId="{1E84E141-C38B-427E-B47C-43A8F35C69F8}"/>
    <dgm:cxn modelId="{933E1B29-896C-451B-9097-4DFB8CC16DDF}" type="presOf" srcId="{1E56DAB3-76BC-41CA-8794-BC067802D614}" destId="{B017F653-0117-4BD5-BA9D-21F6F34B6A21}" srcOrd="0" destOrd="0" presId="urn:microsoft.com/office/officeart/2005/8/layout/cycle6"/>
    <dgm:cxn modelId="{37C6442A-594B-449F-8BAC-D4EE62FADB2E}" srcId="{F3E1A1FB-37F1-459E-B593-58C7BBE64BDD}" destId="{AC7B1889-3528-40E4-A0BC-A02F77C5441B}" srcOrd="4" destOrd="0" parTransId="{C89F0147-D985-40D8-ABB3-1397D2B4A46B}" sibTransId="{FC0907A1-8A8B-4322-9916-EFE3F23EA37D}"/>
    <dgm:cxn modelId="{A59E1660-6EF6-48AE-9EF5-52697A63B7E3}" srcId="{F3E1A1FB-37F1-459E-B593-58C7BBE64BDD}" destId="{EB537177-BC44-44B4-B5C9-D0B93DCEF2BE}" srcOrd="2" destOrd="0" parTransId="{7CBA2A3F-750D-4F26-8213-3BD293FD8ED8}" sibTransId="{8322FBD7-8816-483E-A914-E783B4D86F22}"/>
    <dgm:cxn modelId="{1619114F-F223-449A-A3E7-09F18088CBC2}" type="presOf" srcId="{EB537177-BC44-44B4-B5C9-D0B93DCEF2BE}" destId="{F3DEC6AB-89B7-4F7A-ACA7-6C54153CFDD5}" srcOrd="0" destOrd="0" presId="urn:microsoft.com/office/officeart/2005/8/layout/cycle6"/>
    <dgm:cxn modelId="{32B65A50-5790-4866-AD2B-3C86DCFF0F74}" type="presOf" srcId="{1E84E141-C38B-427E-B47C-43A8F35C69F8}" destId="{4B27B752-C40B-472C-A57A-83D5991AC632}" srcOrd="0" destOrd="0" presId="urn:microsoft.com/office/officeart/2005/8/layout/cycle6"/>
    <dgm:cxn modelId="{358B8779-C7AA-4AAF-96D6-3F72BF120C86}" type="presOf" srcId="{0A7BC1A0-075D-4603-A19E-8671AB008A3E}" destId="{19C02551-520C-4598-A434-2954E1B1A7E1}" srcOrd="0" destOrd="0" presId="urn:microsoft.com/office/officeart/2005/8/layout/cycle6"/>
    <dgm:cxn modelId="{6676B688-4016-4085-AD6D-02330EC3E2A7}" srcId="{F3E1A1FB-37F1-459E-B593-58C7BBE64BDD}" destId="{410FAF14-B00C-445D-A44D-66793A275AAC}" srcOrd="5" destOrd="0" parTransId="{C1F94995-A161-4336-89B1-69E0830307B6}" sibTransId="{CBEF5B62-C600-48AE-8BB2-A1BCB23BC0C6}"/>
    <dgm:cxn modelId="{CD29B098-F565-4C92-AA49-AE71C891349E}" type="presOf" srcId="{CBEF5B62-C600-48AE-8BB2-A1BCB23BC0C6}" destId="{33345AD0-0F20-4667-A5B8-A67267A31105}" srcOrd="0" destOrd="0" presId="urn:microsoft.com/office/officeart/2005/8/layout/cycle6"/>
    <dgm:cxn modelId="{3B6A669E-0AFC-4E8D-860F-124BA6AF86FC}" type="presOf" srcId="{8322FBD7-8816-483E-A914-E783B4D86F22}" destId="{175C72A4-BDC6-4BD5-AD51-21FF694F1DE9}" srcOrd="0" destOrd="0" presId="urn:microsoft.com/office/officeart/2005/8/layout/cycle6"/>
    <dgm:cxn modelId="{05772AC8-39E4-4FC6-A303-DD122544D8FD}" srcId="{F3E1A1FB-37F1-459E-B593-58C7BBE64BDD}" destId="{0A7BC1A0-075D-4603-A19E-8671AB008A3E}" srcOrd="1" destOrd="0" parTransId="{B033ADB0-F962-4C0E-9265-1F91AC3070F9}" sibTransId="{852E53EC-9563-495E-9A6D-7DC7D96515D9}"/>
    <dgm:cxn modelId="{61FB56E8-5A92-4830-BADE-C06CD80C0B82}" type="presOf" srcId="{410FAF14-B00C-445D-A44D-66793A275AAC}" destId="{39560A61-4CD9-4B7B-A648-24E254FD4C64}" srcOrd="0" destOrd="0" presId="urn:microsoft.com/office/officeart/2005/8/layout/cycle6"/>
    <dgm:cxn modelId="{AE5D63F6-7FD8-4E4E-88A0-6BFF31187DA7}" type="presOf" srcId="{F3E1A1FB-37F1-459E-B593-58C7BBE64BDD}" destId="{D3D385A9-D24F-4D19-A0BC-1BA5D05C4915}" srcOrd="0" destOrd="0" presId="urn:microsoft.com/office/officeart/2005/8/layout/cycle6"/>
    <dgm:cxn modelId="{653C08F8-0110-45B2-91E8-BC580E4F4AAE}" type="presOf" srcId="{FC0907A1-8A8B-4322-9916-EFE3F23EA37D}" destId="{45A4CBA2-616C-424E-A69C-813E3549BD04}" srcOrd="0" destOrd="0" presId="urn:microsoft.com/office/officeart/2005/8/layout/cycle6"/>
    <dgm:cxn modelId="{4C80080C-27AC-496B-A616-897EE9EAE3CB}" type="presParOf" srcId="{D3D385A9-D24F-4D19-A0BC-1BA5D05C4915}" destId="{4D7FB9E7-3275-461C-B855-E6C7E86F587E}" srcOrd="0" destOrd="0" presId="urn:microsoft.com/office/officeart/2005/8/layout/cycle6"/>
    <dgm:cxn modelId="{2DBCC491-5D92-45B7-BF9E-64C9BFE741D8}" type="presParOf" srcId="{D3D385A9-D24F-4D19-A0BC-1BA5D05C4915}" destId="{17A3D6AF-E1E4-427D-B2DE-50B5235854BE}" srcOrd="1" destOrd="0" presId="urn:microsoft.com/office/officeart/2005/8/layout/cycle6"/>
    <dgm:cxn modelId="{93764CCA-9567-4C32-8E65-CABEA15A924B}" type="presParOf" srcId="{D3D385A9-D24F-4D19-A0BC-1BA5D05C4915}" destId="{B017F653-0117-4BD5-BA9D-21F6F34B6A21}" srcOrd="2" destOrd="0" presId="urn:microsoft.com/office/officeart/2005/8/layout/cycle6"/>
    <dgm:cxn modelId="{C2028443-A3D0-4994-8CF0-FB0109EB20DD}" type="presParOf" srcId="{D3D385A9-D24F-4D19-A0BC-1BA5D05C4915}" destId="{19C02551-520C-4598-A434-2954E1B1A7E1}" srcOrd="3" destOrd="0" presId="urn:microsoft.com/office/officeart/2005/8/layout/cycle6"/>
    <dgm:cxn modelId="{761147A4-D7FF-461A-AB09-59EF5C620347}" type="presParOf" srcId="{D3D385A9-D24F-4D19-A0BC-1BA5D05C4915}" destId="{6E19C6CD-9FC5-4AF3-97ED-DF1F4ADBD882}" srcOrd="4" destOrd="0" presId="urn:microsoft.com/office/officeart/2005/8/layout/cycle6"/>
    <dgm:cxn modelId="{CC681ED7-4264-4D58-B741-DDA9F419AF5F}" type="presParOf" srcId="{D3D385A9-D24F-4D19-A0BC-1BA5D05C4915}" destId="{CCF8E3ED-AA6F-4C2C-8A9F-60D4543C5A21}" srcOrd="5" destOrd="0" presId="urn:microsoft.com/office/officeart/2005/8/layout/cycle6"/>
    <dgm:cxn modelId="{8C0CE560-EC7A-4F2D-A305-5DEEFF0A7340}" type="presParOf" srcId="{D3D385A9-D24F-4D19-A0BC-1BA5D05C4915}" destId="{F3DEC6AB-89B7-4F7A-ACA7-6C54153CFDD5}" srcOrd="6" destOrd="0" presId="urn:microsoft.com/office/officeart/2005/8/layout/cycle6"/>
    <dgm:cxn modelId="{55F2955A-8F6A-4524-AF35-3B81094125B3}" type="presParOf" srcId="{D3D385A9-D24F-4D19-A0BC-1BA5D05C4915}" destId="{AE6D6407-49D5-4E30-96F4-BF802758D0C2}" srcOrd="7" destOrd="0" presId="urn:microsoft.com/office/officeart/2005/8/layout/cycle6"/>
    <dgm:cxn modelId="{DDC46C42-CC2A-4000-ABB3-F67F9D293551}" type="presParOf" srcId="{D3D385A9-D24F-4D19-A0BC-1BA5D05C4915}" destId="{175C72A4-BDC6-4BD5-AD51-21FF694F1DE9}" srcOrd="8" destOrd="0" presId="urn:microsoft.com/office/officeart/2005/8/layout/cycle6"/>
    <dgm:cxn modelId="{DDCEFAB7-E66F-4BA6-B302-ABB807129341}" type="presParOf" srcId="{D3D385A9-D24F-4D19-A0BC-1BA5D05C4915}" destId="{240FC272-1A8A-44A8-9A32-BE83958CA406}" srcOrd="9" destOrd="0" presId="urn:microsoft.com/office/officeart/2005/8/layout/cycle6"/>
    <dgm:cxn modelId="{44786AD2-3F0E-4F60-A506-C9451920A465}" type="presParOf" srcId="{D3D385A9-D24F-4D19-A0BC-1BA5D05C4915}" destId="{00918C58-1747-4CD2-8018-626784A7F2F5}" srcOrd="10" destOrd="0" presId="urn:microsoft.com/office/officeart/2005/8/layout/cycle6"/>
    <dgm:cxn modelId="{724DE8FB-F9D9-4227-AE6D-B0209AF6820C}" type="presParOf" srcId="{D3D385A9-D24F-4D19-A0BC-1BA5D05C4915}" destId="{4B27B752-C40B-472C-A57A-83D5991AC632}" srcOrd="11" destOrd="0" presId="urn:microsoft.com/office/officeart/2005/8/layout/cycle6"/>
    <dgm:cxn modelId="{6E7791AB-EFB4-4D15-B57A-08F0CF0980D5}" type="presParOf" srcId="{D3D385A9-D24F-4D19-A0BC-1BA5D05C4915}" destId="{A1D1D418-33C6-4BBA-B086-F2F96DB25AC1}" srcOrd="12" destOrd="0" presId="urn:microsoft.com/office/officeart/2005/8/layout/cycle6"/>
    <dgm:cxn modelId="{281B1844-D677-4576-8B0F-24BC516D0C17}" type="presParOf" srcId="{D3D385A9-D24F-4D19-A0BC-1BA5D05C4915}" destId="{C2E95F6B-D1BA-4E10-9451-2DF6D17273D5}" srcOrd="13" destOrd="0" presId="urn:microsoft.com/office/officeart/2005/8/layout/cycle6"/>
    <dgm:cxn modelId="{F25CB384-E1BE-4C55-B744-7D06052F4F90}" type="presParOf" srcId="{D3D385A9-D24F-4D19-A0BC-1BA5D05C4915}" destId="{45A4CBA2-616C-424E-A69C-813E3549BD04}" srcOrd="14" destOrd="0" presId="urn:microsoft.com/office/officeart/2005/8/layout/cycle6"/>
    <dgm:cxn modelId="{65A03CD6-E1DE-4CCF-942D-4161B3FFA306}" type="presParOf" srcId="{D3D385A9-D24F-4D19-A0BC-1BA5D05C4915}" destId="{39560A61-4CD9-4B7B-A648-24E254FD4C64}" srcOrd="15" destOrd="0" presId="urn:microsoft.com/office/officeart/2005/8/layout/cycle6"/>
    <dgm:cxn modelId="{862D6924-48D5-4C6A-A9E8-FCC83C62E790}" type="presParOf" srcId="{D3D385A9-D24F-4D19-A0BC-1BA5D05C4915}" destId="{AEB42E6C-5E74-4EDF-8FDF-2EAB63F0DE24}" srcOrd="16" destOrd="0" presId="urn:microsoft.com/office/officeart/2005/8/layout/cycle6"/>
    <dgm:cxn modelId="{D11F7BF7-320A-40C6-A97E-19A240EE3543}" type="presParOf" srcId="{D3D385A9-D24F-4D19-A0BC-1BA5D05C4915}" destId="{33345AD0-0F20-4667-A5B8-A67267A31105}" srcOrd="17"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6AEF1F-1D19-42AF-8AB8-3815B2283C7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D032B724-31A1-4C93-A93F-06FAA709B879}">
      <dgm:prSet phldrT="[Text]" custT="1"/>
      <dgm:spPr>
        <a:solidFill>
          <a:schemeClr val="accent1">
            <a:lumMod val="40000"/>
            <a:lumOff val="60000"/>
          </a:schemeClr>
        </a:solidFill>
        <a:ln>
          <a:noFill/>
        </a:ln>
      </dgm:spPr>
      <dgm:t>
        <a:bodyPr/>
        <a:lstStyle/>
        <a:p>
          <a:r>
            <a:rPr lang="en-US" sz="1600" b="1">
              <a:solidFill>
                <a:srgbClr val="FFFFFF"/>
              </a:solidFill>
              <a:latin typeface="TheSans UHH" panose="020B0502050302020203" pitchFamily="34" charset="0"/>
              <a:ea typeface="+mn-ea"/>
              <a:cs typeface="+mn-cs"/>
            </a:rPr>
            <a:t>Subject-specific provisions (FSBs)</a:t>
          </a:r>
        </a:p>
      </dgm:t>
    </dgm:pt>
    <dgm:pt modelId="{372FC4BB-533D-4B5A-A9DD-F1DA4F2A59DE}" type="parTrans" cxnId="{29F97A98-29CC-4F52-93E1-502767A7BB1D}">
      <dgm:prSet/>
      <dgm:spPr/>
      <dgm:t>
        <a:bodyPr/>
        <a:lstStyle/>
        <a:p>
          <a:endParaRPr lang="de-DE"/>
        </a:p>
      </dgm:t>
    </dgm:pt>
    <dgm:pt modelId="{ADD6C12D-2FED-4E3E-AC9E-EFDE135F4C7B}" type="sibTrans" cxnId="{29F97A98-29CC-4F52-93E1-502767A7BB1D}">
      <dgm:prSet/>
      <dgm:spPr/>
      <dgm:t>
        <a:bodyPr/>
        <a:lstStyle/>
        <a:p>
          <a:endParaRPr lang="de-DE"/>
        </a:p>
      </dgm:t>
    </dgm:pt>
    <dgm:pt modelId="{2FE08024-D943-42D9-A3D8-69218B40A04F}">
      <dgm:prSet phldrT="[Text]" custT="1"/>
      <dgm:spPr>
        <a:solidFill>
          <a:srgbClr val="80B8DD">
            <a:alpha val="20000"/>
          </a:srgbClr>
        </a:solidFill>
        <a:ln>
          <a:solidFill>
            <a:srgbClr val="E5F5FA">
              <a:alpha val="90000"/>
            </a:srgbClr>
          </a:solidFill>
        </a:ln>
      </dgm:spPr>
      <dgm:t>
        <a:bodyPr/>
        <a:lstStyle/>
        <a:p>
          <a:r>
            <a:rPr lang="en-US" sz="1600" b="0">
              <a:solidFill>
                <a:srgbClr val="3B515B"/>
              </a:solidFill>
              <a:latin typeface="TheSans UHH" panose="020B0502050302020203" pitchFamily="34" charset="0"/>
              <a:ea typeface="+mn-ea"/>
              <a:cs typeface="+mn-cs"/>
            </a:rPr>
            <a:t>Program structure</a:t>
          </a:r>
        </a:p>
      </dgm:t>
    </dgm:pt>
    <dgm:pt modelId="{4E5D0173-4667-4E99-9CC6-0983AE46330D}" type="parTrans" cxnId="{66827ED0-C167-433A-87C9-AB149218884D}">
      <dgm:prSet/>
      <dgm:spPr/>
      <dgm:t>
        <a:bodyPr/>
        <a:lstStyle/>
        <a:p>
          <a:endParaRPr lang="de-DE"/>
        </a:p>
      </dgm:t>
    </dgm:pt>
    <dgm:pt modelId="{26817C10-C44C-434A-A93F-03F8E81FD7EE}" type="sibTrans" cxnId="{66827ED0-C167-433A-87C9-AB149218884D}">
      <dgm:prSet/>
      <dgm:spPr/>
      <dgm:t>
        <a:bodyPr/>
        <a:lstStyle/>
        <a:p>
          <a:endParaRPr lang="de-DE"/>
        </a:p>
      </dgm:t>
    </dgm:pt>
    <dgm:pt modelId="{2694A9A5-B0B1-4D59-AB7F-D10313B6FFB7}">
      <dgm:prSet phldrT="[Text]" custT="1"/>
      <dgm:spPr>
        <a:solidFill>
          <a:schemeClr val="tx1">
            <a:lumMod val="40000"/>
            <a:lumOff val="60000"/>
          </a:schemeClr>
        </a:solidFill>
        <a:ln>
          <a:noFill/>
        </a:ln>
      </dgm:spPr>
      <dgm:t>
        <a:bodyPr/>
        <a:lstStyle/>
        <a:p>
          <a:r>
            <a:rPr lang="en-US" sz="1600" b="1">
              <a:solidFill>
                <a:srgbClr val="FFFFFF"/>
              </a:solidFill>
              <a:latin typeface="TheSans UHH" panose="020B0502050302020203" pitchFamily="34" charset="0"/>
              <a:ea typeface="+mn-ea"/>
              <a:cs typeface="+mn-cs"/>
            </a:rPr>
            <a:t>Examination regulations</a:t>
          </a:r>
        </a:p>
      </dgm:t>
    </dgm:pt>
    <dgm:pt modelId="{285CDFE0-D690-4898-A033-FC11713AFA53}" type="parTrans" cxnId="{6A76C3AC-F4F9-4DCD-80E4-79E27D664CB1}">
      <dgm:prSet/>
      <dgm:spPr/>
      <dgm:t>
        <a:bodyPr/>
        <a:lstStyle/>
        <a:p>
          <a:endParaRPr lang="de-DE"/>
        </a:p>
      </dgm:t>
    </dgm:pt>
    <dgm:pt modelId="{1E1C9C8D-DC11-4333-B52F-9273CC99AA7A}" type="sibTrans" cxnId="{6A76C3AC-F4F9-4DCD-80E4-79E27D664CB1}">
      <dgm:prSet/>
      <dgm:spPr/>
      <dgm:t>
        <a:bodyPr/>
        <a:lstStyle/>
        <a:p>
          <a:endParaRPr lang="de-DE"/>
        </a:p>
      </dgm:t>
    </dgm:pt>
    <dgm:pt modelId="{DAFE1F06-80B4-4870-8F06-BB5BD710F179}">
      <dgm:prSet phldrT="[Text]" custT="1"/>
      <dgm:spPr>
        <a:solidFill>
          <a:srgbClr val="80B8DD">
            <a:alpha val="20000"/>
          </a:srgbClr>
        </a:solidFill>
        <a:ln>
          <a:solidFill>
            <a:srgbClr val="E5F5FA">
              <a:alpha val="90000"/>
            </a:srgbClr>
          </a:solidFill>
        </a:ln>
      </dgm:spPr>
      <dgm:t>
        <a:bodyPr/>
        <a:lstStyle/>
        <a:p>
          <a:pPr marL="171450" lvl="1" indent="-171450" algn="l" defTabSz="711200">
            <a:lnSpc>
              <a:spcPct val="90000"/>
            </a:lnSpc>
            <a:spcBef>
              <a:spcPct val="0"/>
            </a:spcBef>
            <a:spcAft>
              <a:spcPct val="15000"/>
            </a:spcAft>
            <a:buChar char="•"/>
          </a:pPr>
          <a:r>
            <a:rPr lang="en-US" sz="1600" b="0">
              <a:solidFill>
                <a:srgbClr val="3B515B"/>
              </a:solidFill>
              <a:latin typeface="TheSans UHH" panose="020B0502050302020203" pitchFamily="34" charset="0"/>
              <a:ea typeface="+mn-ea"/>
              <a:cs typeface="+mn-cs"/>
            </a:rPr>
            <a:t>Recognition and accreditation of coursework and examinations</a:t>
          </a:r>
        </a:p>
      </dgm:t>
    </dgm:pt>
    <dgm:pt modelId="{E10F6680-F4BC-4CCB-98EC-D5D27255B2EE}" type="parTrans" cxnId="{EE26686B-3CB7-4FF4-AE6E-8E9538098A3A}">
      <dgm:prSet/>
      <dgm:spPr/>
    </dgm:pt>
    <dgm:pt modelId="{0CAD4E97-CF72-4D43-B18D-31765FA9C0A0}" type="sibTrans" cxnId="{EE26686B-3CB7-4FF4-AE6E-8E9538098A3A}">
      <dgm:prSet/>
      <dgm:spPr/>
    </dgm:pt>
    <dgm:pt modelId="{9257AF06-696F-4917-A9D0-BEF383D83E83}">
      <dgm:prSet phldrT="[Text]" custT="1"/>
      <dgm:spPr>
        <a:solidFill>
          <a:srgbClr val="80B8DD">
            <a:alpha val="20000"/>
          </a:srgbClr>
        </a:solidFill>
        <a:ln>
          <a:solidFill>
            <a:srgbClr val="E5F5FA">
              <a:alpha val="90000"/>
            </a:srgbClr>
          </a:solidFill>
        </a:ln>
      </dgm:spPr>
      <dgm:t>
        <a:bodyPr/>
        <a:lstStyle/>
        <a:p>
          <a:pPr marL="171450" lvl="1" indent="-171450" algn="l" defTabSz="711200">
            <a:lnSpc>
              <a:spcPct val="90000"/>
            </a:lnSpc>
            <a:spcBef>
              <a:spcPct val="0"/>
            </a:spcBef>
            <a:spcAft>
              <a:spcPct val="15000"/>
            </a:spcAft>
            <a:buChar char="•"/>
          </a:pPr>
          <a:r>
            <a:rPr lang="en-US" sz="1600" b="0">
              <a:solidFill>
                <a:srgbClr val="3B515B"/>
              </a:solidFill>
              <a:latin typeface="TheSans UHH" panose="020B0502050302020203" pitchFamily="34" charset="0"/>
              <a:ea typeface="+mn-ea"/>
              <a:cs typeface="+mn-cs"/>
            </a:rPr>
            <a:t>Admission to examinations</a:t>
          </a:r>
        </a:p>
      </dgm:t>
    </dgm:pt>
    <dgm:pt modelId="{82B3FE98-2516-4912-A0B8-34FA76511B97}" type="parTrans" cxnId="{CAFF465F-8E78-44F4-83D5-89A707A54B33}">
      <dgm:prSet/>
      <dgm:spPr/>
    </dgm:pt>
    <dgm:pt modelId="{0828E45D-87D1-45E5-A47C-357A06C584BC}" type="sibTrans" cxnId="{CAFF465F-8E78-44F4-83D5-89A707A54B33}">
      <dgm:prSet/>
      <dgm:spPr/>
    </dgm:pt>
    <dgm:pt modelId="{B14CB76C-275C-4029-A170-2C27DF72C000}">
      <dgm:prSet phldrT="[Text]" custT="1"/>
      <dgm:spPr>
        <a:solidFill>
          <a:srgbClr val="80B8DD">
            <a:alpha val="20000"/>
          </a:srgbClr>
        </a:solidFill>
        <a:ln>
          <a:solidFill>
            <a:srgbClr val="E5F5FA">
              <a:alpha val="90000"/>
            </a:srgbClr>
          </a:solidFill>
        </a:ln>
      </dgm:spPr>
      <dgm:t>
        <a:bodyPr/>
        <a:lstStyle/>
        <a:p>
          <a:pPr marL="171450" lvl="1" indent="-171450" algn="l" defTabSz="711200">
            <a:lnSpc>
              <a:spcPct val="90000"/>
            </a:lnSpc>
            <a:spcBef>
              <a:spcPct val="0"/>
            </a:spcBef>
            <a:spcAft>
              <a:spcPct val="15000"/>
            </a:spcAft>
            <a:buChar char="•"/>
          </a:pPr>
          <a:r>
            <a:rPr lang="en-US" sz="1600" b="0" dirty="0">
              <a:solidFill>
                <a:srgbClr val="3B515B"/>
              </a:solidFill>
              <a:latin typeface="TheSans UHH" panose="020B0502050302020203" pitchFamily="34" charset="0"/>
              <a:ea typeface="+mn-ea"/>
              <a:cs typeface="+mn-cs"/>
            </a:rPr>
            <a:t>Thesis or something similar</a:t>
          </a:r>
        </a:p>
      </dgm:t>
    </dgm:pt>
    <dgm:pt modelId="{2A39B17E-ECD6-4699-91C9-C10C2E0BA0AF}" type="parTrans" cxnId="{5AB2FDAA-5F6E-475D-97FA-71AAD9FA21AD}">
      <dgm:prSet/>
      <dgm:spPr/>
    </dgm:pt>
    <dgm:pt modelId="{CB27E17F-F5A9-41C5-AEF3-876301FCECBE}" type="sibTrans" cxnId="{5AB2FDAA-5F6E-475D-97FA-71AAD9FA21AD}">
      <dgm:prSet/>
      <dgm:spPr/>
    </dgm:pt>
    <dgm:pt modelId="{C12CE020-196C-451D-AC99-70F9FFDB5B7A}">
      <dgm:prSet phldrT="[Text]" custT="1"/>
      <dgm:spPr>
        <a:solidFill>
          <a:srgbClr val="80B8DD">
            <a:alpha val="20000"/>
          </a:srgbClr>
        </a:solidFill>
        <a:ln>
          <a:solidFill>
            <a:srgbClr val="E5F5FA">
              <a:alpha val="90000"/>
            </a:srgbClr>
          </a:solidFill>
        </a:ln>
      </dgm:spPr>
      <dgm:t>
        <a:bodyPr/>
        <a:lstStyle/>
        <a:p>
          <a:r>
            <a:rPr lang="en-US" sz="1600" b="0">
              <a:solidFill>
                <a:srgbClr val="3B515B"/>
              </a:solidFill>
              <a:latin typeface="TheSans UHH" panose="020B0502050302020203" pitchFamily="34" charset="0"/>
              <a:ea typeface="+mn-ea"/>
              <a:cs typeface="+mn-cs"/>
            </a:rPr>
            <a:t>Module descriptions</a:t>
          </a:r>
        </a:p>
      </dgm:t>
    </dgm:pt>
    <dgm:pt modelId="{28C95790-199A-4B59-9FE2-D15CB58E8B11}" type="parTrans" cxnId="{D3B10A51-0845-4EA2-9934-8CCE38C814C4}">
      <dgm:prSet/>
      <dgm:spPr/>
    </dgm:pt>
    <dgm:pt modelId="{D1CBD0F4-54CC-4856-B3EB-F2D67EFC6A4E}" type="sibTrans" cxnId="{D3B10A51-0845-4EA2-9934-8CCE38C814C4}">
      <dgm:prSet/>
      <dgm:spPr/>
    </dgm:pt>
    <dgm:pt modelId="{AE2EB24F-77E9-4A54-AA74-40F3D867F722}">
      <dgm:prSet phldrT="[Text]" custT="1"/>
      <dgm:spPr>
        <a:solidFill>
          <a:srgbClr val="80B8DD">
            <a:alpha val="20000"/>
          </a:srgbClr>
        </a:solidFill>
        <a:ln>
          <a:solidFill>
            <a:srgbClr val="E5F5FA">
              <a:alpha val="90000"/>
            </a:srgbClr>
          </a:solidFill>
        </a:ln>
      </dgm:spPr>
      <dgm:t>
        <a:bodyPr/>
        <a:lstStyle/>
        <a:p>
          <a:r>
            <a:rPr lang="en-US" sz="1600" b="0">
              <a:solidFill>
                <a:srgbClr val="3B515B"/>
              </a:solidFill>
              <a:latin typeface="TheSans UHH" panose="020B0502050302020203" pitchFamily="34" charset="0"/>
              <a:ea typeface="+mn-ea"/>
              <a:cs typeface="+mn-cs"/>
            </a:rPr>
            <a:t>Calculation of grades</a:t>
          </a:r>
        </a:p>
      </dgm:t>
    </dgm:pt>
    <dgm:pt modelId="{A1799630-D8FA-440C-A2CE-4B7FF18EBFCD}" type="parTrans" cxnId="{FBEBC5BC-7CBA-47A0-851E-2211BC5D64DD}">
      <dgm:prSet/>
      <dgm:spPr/>
    </dgm:pt>
    <dgm:pt modelId="{02939BE9-E990-4FF5-BB3F-F941285CF802}" type="sibTrans" cxnId="{FBEBC5BC-7CBA-47A0-851E-2211BC5D64DD}">
      <dgm:prSet/>
      <dgm:spPr/>
    </dgm:pt>
    <dgm:pt modelId="{46BD8CD8-2955-4EBB-AECF-62BA5F5E6C8A}">
      <dgm:prSet phldrT="[Text]" custT="1"/>
      <dgm:spPr>
        <a:solidFill>
          <a:srgbClr val="80B8DD">
            <a:alpha val="20000"/>
          </a:srgbClr>
        </a:solidFill>
        <a:ln>
          <a:solidFill>
            <a:srgbClr val="E5F5FA">
              <a:alpha val="90000"/>
            </a:srgbClr>
          </a:solidFill>
        </a:ln>
      </dgm:spPr>
      <dgm:t>
        <a:bodyPr/>
        <a:lstStyle/>
        <a:p>
          <a:endParaRPr lang="de-DE" sz="1600" b="0" kern="1200" dirty="0">
            <a:solidFill>
              <a:srgbClr val="3B515B"/>
            </a:solidFill>
            <a:latin typeface="TheSans UHH" panose="020B0502050302020203" pitchFamily="34" charset="0"/>
            <a:ea typeface="+mn-ea"/>
            <a:cs typeface="+mn-cs"/>
          </a:endParaRPr>
        </a:p>
      </dgm:t>
    </dgm:pt>
    <dgm:pt modelId="{13371658-E949-47B7-8FA7-BBCACA73146C}" type="parTrans" cxnId="{C6FA26E4-D6EA-4002-BAAF-ED7DE9070578}">
      <dgm:prSet/>
      <dgm:spPr/>
    </dgm:pt>
    <dgm:pt modelId="{7AA120A0-6161-478C-9A0F-8C9879F8CBDE}" type="sibTrans" cxnId="{C6FA26E4-D6EA-4002-BAAF-ED7DE9070578}">
      <dgm:prSet/>
      <dgm:spPr/>
    </dgm:pt>
    <dgm:pt modelId="{C3C62060-ADD9-4503-A8ED-A9D00E35E06D}">
      <dgm:prSet phldrT="[Text]" custT="1"/>
      <dgm:spPr>
        <a:solidFill>
          <a:srgbClr val="80B8DD">
            <a:alpha val="20000"/>
          </a:srgbClr>
        </a:solidFill>
        <a:ln>
          <a:solidFill>
            <a:srgbClr val="E5F5FA">
              <a:alpha val="90000"/>
            </a:srgbClr>
          </a:solidFill>
        </a:ln>
      </dgm:spPr>
      <dgm:t>
        <a:bodyPr/>
        <a:lstStyle/>
        <a:p>
          <a:pPr marL="171450" lvl="1" indent="-171450" algn="l" defTabSz="711200">
            <a:lnSpc>
              <a:spcPct val="90000"/>
            </a:lnSpc>
            <a:spcBef>
              <a:spcPct val="0"/>
            </a:spcBef>
            <a:spcAft>
              <a:spcPct val="15000"/>
            </a:spcAft>
            <a:buChar char="•"/>
          </a:pPr>
          <a:r>
            <a:rPr lang="en-US" sz="1600" b="0">
              <a:solidFill>
                <a:srgbClr val="3B515B"/>
              </a:solidFill>
              <a:latin typeface="TheSans UHH" panose="020B0502050302020203" pitchFamily="34" charset="0"/>
              <a:ea typeface="+mn-ea"/>
              <a:cs typeface="+mn-cs"/>
            </a:rPr>
            <a:t>Regular period of study</a:t>
          </a:r>
        </a:p>
      </dgm:t>
    </dgm:pt>
    <dgm:pt modelId="{090ED7CC-20EE-43D3-9F8B-98BA071F06CA}" type="parTrans" cxnId="{4F31BDA3-7D81-4D41-8AFF-8D8DAC59EA9A}">
      <dgm:prSet/>
      <dgm:spPr/>
    </dgm:pt>
    <dgm:pt modelId="{5D728215-592B-4FF2-94C6-8ADA209CF91F}" type="sibTrans" cxnId="{4F31BDA3-7D81-4D41-8AFF-8D8DAC59EA9A}">
      <dgm:prSet/>
      <dgm:spPr/>
    </dgm:pt>
    <dgm:pt modelId="{7B832229-28E3-41B1-A6E1-61176F3F2358}" type="pres">
      <dgm:prSet presAssocID="{F56AEF1F-1D19-42AF-8AB8-3815B2283C7F}" presName="Name0" presStyleCnt="0">
        <dgm:presLayoutVars>
          <dgm:dir/>
          <dgm:animLvl val="lvl"/>
          <dgm:resizeHandles val="exact"/>
        </dgm:presLayoutVars>
      </dgm:prSet>
      <dgm:spPr/>
    </dgm:pt>
    <dgm:pt modelId="{D98ACC04-75B4-4CD9-AE63-4215D3130E03}" type="pres">
      <dgm:prSet presAssocID="{D032B724-31A1-4C93-A93F-06FAA709B879}" presName="composite" presStyleCnt="0"/>
      <dgm:spPr/>
    </dgm:pt>
    <dgm:pt modelId="{04A620F1-06E5-4FAA-A471-1461BB36F343}" type="pres">
      <dgm:prSet presAssocID="{D032B724-31A1-4C93-A93F-06FAA709B879}" presName="parTx" presStyleLbl="alignNode1" presStyleIdx="0" presStyleCnt="2">
        <dgm:presLayoutVars>
          <dgm:chMax val="0"/>
          <dgm:chPref val="0"/>
          <dgm:bulletEnabled val="1"/>
        </dgm:presLayoutVars>
      </dgm:prSet>
      <dgm:spPr/>
    </dgm:pt>
    <dgm:pt modelId="{C82C1A1A-6C8B-4EAC-BC4F-0CE8C77F1276}" type="pres">
      <dgm:prSet presAssocID="{D032B724-31A1-4C93-A93F-06FAA709B879}" presName="desTx" presStyleLbl="alignAccFollowNode1" presStyleIdx="0" presStyleCnt="2">
        <dgm:presLayoutVars>
          <dgm:bulletEnabled val="1"/>
        </dgm:presLayoutVars>
      </dgm:prSet>
      <dgm:spPr/>
    </dgm:pt>
    <dgm:pt modelId="{762D6C6B-693E-4218-B078-1A197B1CC35A}" type="pres">
      <dgm:prSet presAssocID="{ADD6C12D-2FED-4E3E-AC9E-EFDE135F4C7B}" presName="space" presStyleCnt="0"/>
      <dgm:spPr/>
    </dgm:pt>
    <dgm:pt modelId="{92A0F013-C79D-4AFF-93A8-40BC419AF7CB}" type="pres">
      <dgm:prSet presAssocID="{2694A9A5-B0B1-4D59-AB7F-D10313B6FFB7}" presName="composite" presStyleCnt="0"/>
      <dgm:spPr/>
    </dgm:pt>
    <dgm:pt modelId="{B2C58E26-47D4-4898-841E-717C16F1B059}" type="pres">
      <dgm:prSet presAssocID="{2694A9A5-B0B1-4D59-AB7F-D10313B6FFB7}" presName="parTx" presStyleLbl="alignNode1" presStyleIdx="1" presStyleCnt="2">
        <dgm:presLayoutVars>
          <dgm:chMax val="0"/>
          <dgm:chPref val="0"/>
          <dgm:bulletEnabled val="1"/>
        </dgm:presLayoutVars>
      </dgm:prSet>
      <dgm:spPr/>
    </dgm:pt>
    <dgm:pt modelId="{E6EC99A1-802F-42B3-AB59-16DF5D690ED6}" type="pres">
      <dgm:prSet presAssocID="{2694A9A5-B0B1-4D59-AB7F-D10313B6FFB7}" presName="desTx" presStyleLbl="alignAccFollowNode1" presStyleIdx="1" presStyleCnt="2">
        <dgm:presLayoutVars>
          <dgm:bulletEnabled val="1"/>
        </dgm:presLayoutVars>
      </dgm:prSet>
      <dgm:spPr/>
    </dgm:pt>
  </dgm:ptLst>
  <dgm:cxnLst>
    <dgm:cxn modelId="{368A0309-A80A-414E-A04E-7EEAA4218AB2}" type="presOf" srcId="{2FE08024-D943-42D9-A3D8-69218B40A04F}" destId="{C82C1A1A-6C8B-4EAC-BC4F-0CE8C77F1276}" srcOrd="0" destOrd="0" presId="urn:microsoft.com/office/officeart/2005/8/layout/hList1"/>
    <dgm:cxn modelId="{0531AD21-DD99-48BA-B06E-AD8A8F5472AC}" type="presOf" srcId="{46BD8CD8-2955-4EBB-AECF-62BA5F5E6C8A}" destId="{C82C1A1A-6C8B-4EAC-BC4F-0CE8C77F1276}" srcOrd="0" destOrd="3" presId="urn:microsoft.com/office/officeart/2005/8/layout/hList1"/>
    <dgm:cxn modelId="{37CA785D-1AEB-445A-B878-5EC73AE2A888}" type="presOf" srcId="{2694A9A5-B0B1-4D59-AB7F-D10313B6FFB7}" destId="{B2C58E26-47D4-4898-841E-717C16F1B059}" srcOrd="0" destOrd="0" presId="urn:microsoft.com/office/officeart/2005/8/layout/hList1"/>
    <dgm:cxn modelId="{CAFF465F-8E78-44F4-83D5-89A707A54B33}" srcId="{2694A9A5-B0B1-4D59-AB7F-D10313B6FFB7}" destId="{9257AF06-696F-4917-A9D0-BEF383D83E83}" srcOrd="2" destOrd="0" parTransId="{82B3FE98-2516-4912-A0B8-34FA76511B97}" sibTransId="{0828E45D-87D1-45E5-A47C-357A06C584BC}"/>
    <dgm:cxn modelId="{8A36B444-82E7-455C-9A1D-E79416EA8421}" type="presOf" srcId="{C3C62060-ADD9-4503-A8ED-A9D00E35E06D}" destId="{E6EC99A1-802F-42B3-AB59-16DF5D690ED6}" srcOrd="0" destOrd="0" presId="urn:microsoft.com/office/officeart/2005/8/layout/hList1"/>
    <dgm:cxn modelId="{69219E65-78C3-4A3F-83EA-213E154E67BE}" type="presOf" srcId="{D032B724-31A1-4C93-A93F-06FAA709B879}" destId="{04A620F1-06E5-4FAA-A471-1461BB36F343}" srcOrd="0" destOrd="0" presId="urn:microsoft.com/office/officeart/2005/8/layout/hList1"/>
    <dgm:cxn modelId="{EE26686B-3CB7-4FF4-AE6E-8E9538098A3A}" srcId="{2694A9A5-B0B1-4D59-AB7F-D10313B6FFB7}" destId="{DAFE1F06-80B4-4870-8F06-BB5BD710F179}" srcOrd="1" destOrd="0" parTransId="{E10F6680-F4BC-4CCB-98EC-D5D27255B2EE}" sibTransId="{0CAD4E97-CF72-4D43-B18D-31765FA9C0A0}"/>
    <dgm:cxn modelId="{D4DFCE6B-7BBA-4DA9-8640-E2DA64D11F41}" type="presOf" srcId="{DAFE1F06-80B4-4870-8F06-BB5BD710F179}" destId="{E6EC99A1-802F-42B3-AB59-16DF5D690ED6}" srcOrd="0" destOrd="1" presId="urn:microsoft.com/office/officeart/2005/8/layout/hList1"/>
    <dgm:cxn modelId="{D3B10A51-0845-4EA2-9934-8CCE38C814C4}" srcId="{D032B724-31A1-4C93-A93F-06FAA709B879}" destId="{C12CE020-196C-451D-AC99-70F9FFDB5B7A}" srcOrd="1" destOrd="0" parTransId="{28C95790-199A-4B59-9FE2-D15CB58E8B11}" sibTransId="{D1CBD0F4-54CC-4856-B3EB-F2D67EFC6A4E}"/>
    <dgm:cxn modelId="{29F97A98-29CC-4F52-93E1-502767A7BB1D}" srcId="{F56AEF1F-1D19-42AF-8AB8-3815B2283C7F}" destId="{D032B724-31A1-4C93-A93F-06FAA709B879}" srcOrd="0" destOrd="0" parTransId="{372FC4BB-533D-4B5A-A9DD-F1DA4F2A59DE}" sibTransId="{ADD6C12D-2FED-4E3E-AC9E-EFDE135F4C7B}"/>
    <dgm:cxn modelId="{F36B3E9F-054A-4BE2-94FA-6C9AF086AECE}" type="presOf" srcId="{C12CE020-196C-451D-AC99-70F9FFDB5B7A}" destId="{C82C1A1A-6C8B-4EAC-BC4F-0CE8C77F1276}" srcOrd="0" destOrd="1" presId="urn:microsoft.com/office/officeart/2005/8/layout/hList1"/>
    <dgm:cxn modelId="{4F31BDA3-7D81-4D41-8AFF-8D8DAC59EA9A}" srcId="{2694A9A5-B0B1-4D59-AB7F-D10313B6FFB7}" destId="{C3C62060-ADD9-4503-A8ED-A9D00E35E06D}" srcOrd="0" destOrd="0" parTransId="{090ED7CC-20EE-43D3-9F8B-98BA071F06CA}" sibTransId="{5D728215-592B-4FF2-94C6-8ADA209CF91F}"/>
    <dgm:cxn modelId="{5AB2FDAA-5F6E-475D-97FA-71AAD9FA21AD}" srcId="{2694A9A5-B0B1-4D59-AB7F-D10313B6FFB7}" destId="{B14CB76C-275C-4029-A170-2C27DF72C000}" srcOrd="3" destOrd="0" parTransId="{2A39B17E-ECD6-4699-91C9-C10C2E0BA0AF}" sibTransId="{CB27E17F-F5A9-41C5-AEF3-876301FCECBE}"/>
    <dgm:cxn modelId="{6A76C3AC-F4F9-4DCD-80E4-79E27D664CB1}" srcId="{F56AEF1F-1D19-42AF-8AB8-3815B2283C7F}" destId="{2694A9A5-B0B1-4D59-AB7F-D10313B6FFB7}" srcOrd="1" destOrd="0" parTransId="{285CDFE0-D690-4898-A033-FC11713AFA53}" sibTransId="{1E1C9C8D-DC11-4333-B52F-9273CC99AA7A}"/>
    <dgm:cxn modelId="{FBEBC5BC-7CBA-47A0-851E-2211BC5D64DD}" srcId="{D032B724-31A1-4C93-A93F-06FAA709B879}" destId="{AE2EB24F-77E9-4A54-AA74-40F3D867F722}" srcOrd="2" destOrd="0" parTransId="{A1799630-D8FA-440C-A2CE-4B7FF18EBFCD}" sibTransId="{02939BE9-E990-4FF5-BB3F-F941285CF802}"/>
    <dgm:cxn modelId="{8CE78ABF-3F92-4211-A0E6-A831D9CB7A0C}" type="presOf" srcId="{AE2EB24F-77E9-4A54-AA74-40F3D867F722}" destId="{C82C1A1A-6C8B-4EAC-BC4F-0CE8C77F1276}" srcOrd="0" destOrd="2" presId="urn:microsoft.com/office/officeart/2005/8/layout/hList1"/>
    <dgm:cxn modelId="{66827ED0-C167-433A-87C9-AB149218884D}" srcId="{D032B724-31A1-4C93-A93F-06FAA709B879}" destId="{2FE08024-D943-42D9-A3D8-69218B40A04F}" srcOrd="0" destOrd="0" parTransId="{4E5D0173-4667-4E99-9CC6-0983AE46330D}" sibTransId="{26817C10-C44C-434A-A93F-03F8E81FD7EE}"/>
    <dgm:cxn modelId="{C6FA26E4-D6EA-4002-BAAF-ED7DE9070578}" srcId="{D032B724-31A1-4C93-A93F-06FAA709B879}" destId="{46BD8CD8-2955-4EBB-AECF-62BA5F5E6C8A}" srcOrd="3" destOrd="0" parTransId="{13371658-E949-47B7-8FA7-BBCACA73146C}" sibTransId="{7AA120A0-6161-478C-9A0F-8C9879F8CBDE}"/>
    <dgm:cxn modelId="{0DFAE4EC-95AB-44CD-B1B6-2A2B8C35369B}" type="presOf" srcId="{9257AF06-696F-4917-A9D0-BEF383D83E83}" destId="{E6EC99A1-802F-42B3-AB59-16DF5D690ED6}" srcOrd="0" destOrd="2" presId="urn:microsoft.com/office/officeart/2005/8/layout/hList1"/>
    <dgm:cxn modelId="{59B31CEF-BA17-4339-8D24-9F17F5BE9B11}" type="presOf" srcId="{F56AEF1F-1D19-42AF-8AB8-3815B2283C7F}" destId="{7B832229-28E3-41B1-A6E1-61176F3F2358}" srcOrd="0" destOrd="0" presId="urn:microsoft.com/office/officeart/2005/8/layout/hList1"/>
    <dgm:cxn modelId="{BC5073F2-B26C-435C-BE53-2BF93E517298}" type="presOf" srcId="{B14CB76C-275C-4029-A170-2C27DF72C000}" destId="{E6EC99A1-802F-42B3-AB59-16DF5D690ED6}" srcOrd="0" destOrd="3" presId="urn:microsoft.com/office/officeart/2005/8/layout/hList1"/>
    <dgm:cxn modelId="{BF7CD144-D71B-46CC-9671-1EE20DF42F06}" type="presParOf" srcId="{7B832229-28E3-41B1-A6E1-61176F3F2358}" destId="{D98ACC04-75B4-4CD9-AE63-4215D3130E03}" srcOrd="0" destOrd="0" presId="urn:microsoft.com/office/officeart/2005/8/layout/hList1"/>
    <dgm:cxn modelId="{E996ED41-7CDF-4E10-8FAD-C535946DC85B}" type="presParOf" srcId="{D98ACC04-75B4-4CD9-AE63-4215D3130E03}" destId="{04A620F1-06E5-4FAA-A471-1461BB36F343}" srcOrd="0" destOrd="0" presId="urn:microsoft.com/office/officeart/2005/8/layout/hList1"/>
    <dgm:cxn modelId="{F7259B88-AD35-4823-A50C-30003BF8467A}" type="presParOf" srcId="{D98ACC04-75B4-4CD9-AE63-4215D3130E03}" destId="{C82C1A1A-6C8B-4EAC-BC4F-0CE8C77F1276}" srcOrd="1" destOrd="0" presId="urn:microsoft.com/office/officeart/2005/8/layout/hList1"/>
    <dgm:cxn modelId="{80C00C02-4042-439A-9A97-BFAB93CC4C9B}" type="presParOf" srcId="{7B832229-28E3-41B1-A6E1-61176F3F2358}" destId="{762D6C6B-693E-4218-B078-1A197B1CC35A}" srcOrd="1" destOrd="0" presId="urn:microsoft.com/office/officeart/2005/8/layout/hList1"/>
    <dgm:cxn modelId="{638F20E2-A5A7-4519-87BF-C679B7AEA82C}" type="presParOf" srcId="{7B832229-28E3-41B1-A6E1-61176F3F2358}" destId="{92A0F013-C79D-4AFF-93A8-40BC419AF7CB}" srcOrd="2" destOrd="0" presId="urn:microsoft.com/office/officeart/2005/8/layout/hList1"/>
    <dgm:cxn modelId="{BAD0E162-9B13-4AAC-8D08-7FC430533D11}" type="presParOf" srcId="{92A0F013-C79D-4AFF-93A8-40BC419AF7CB}" destId="{B2C58E26-47D4-4898-841E-717C16F1B059}" srcOrd="0" destOrd="0" presId="urn:microsoft.com/office/officeart/2005/8/layout/hList1"/>
    <dgm:cxn modelId="{946F963B-F59D-4A92-A89C-09E121F2B586}" type="presParOf" srcId="{92A0F013-C79D-4AFF-93A8-40BC419AF7CB}" destId="{E6EC99A1-802F-42B3-AB59-16DF5D690ED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37D5D6-6765-41A8-80BE-8FB406EB2E0D}"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de-DE"/>
        </a:p>
      </dgm:t>
    </dgm:pt>
    <dgm:pt modelId="{23238824-C412-47D6-8A18-A77DC0FC19BE}">
      <dgm:prSet phldrT="[Text]" custT="1"/>
      <dgm:spPr>
        <a:solidFill>
          <a:srgbClr val="0271BB"/>
        </a:solidFill>
      </dgm:spPr>
      <dgm:t>
        <a:bodyPr anchor="ctr"/>
        <a:lstStyle/>
        <a:p>
          <a:pPr>
            <a:spcAft>
              <a:spcPct val="35000"/>
            </a:spcAft>
          </a:pPr>
          <a:r>
            <a:rPr lang="en-US" sz="1500" b="1">
              <a:solidFill>
                <a:schemeClr val="bg1"/>
              </a:solidFill>
              <a:latin typeface="TheSans UHH" panose="020B0502050302020203" pitchFamily="34" charset="0"/>
              <a:ea typeface="+mn-ea"/>
              <a:cs typeface="TheSans UHH" panose="020B0502050302020203" pitchFamily="34" charset="0"/>
            </a:rPr>
            <a:t>Modules</a:t>
          </a:r>
        </a:p>
      </dgm:t>
    </dgm:pt>
    <dgm:pt modelId="{61B5DC19-6F4E-4530-9B91-363BE431D353}" type="parTrans" cxnId="{6395797E-B6A6-4445-BC19-F966E2387355}">
      <dgm:prSet/>
      <dgm:spPr/>
      <dgm:t>
        <a:bodyPr/>
        <a:lstStyle/>
        <a:p>
          <a:endParaRPr lang="de-DE"/>
        </a:p>
      </dgm:t>
    </dgm:pt>
    <dgm:pt modelId="{7DA13180-D25C-493C-B431-14BF23AD8B3B}" type="sibTrans" cxnId="{6395797E-B6A6-4445-BC19-F966E2387355}">
      <dgm:prSet/>
      <dgm:spPr/>
      <dgm:t>
        <a:bodyPr/>
        <a:lstStyle/>
        <a:p>
          <a:endParaRPr lang="de-DE"/>
        </a:p>
      </dgm:t>
    </dgm:pt>
    <dgm:pt modelId="{F0EC5465-A00F-4FF6-8138-EA6DF0F8B1CD}">
      <dgm:prSet phldrT="[Text]" custT="1"/>
      <dgm:spPr>
        <a:solidFill>
          <a:srgbClr val="0271BB"/>
        </a:solidFill>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Required modules</a:t>
          </a:r>
        </a:p>
      </dgm:t>
    </dgm:pt>
    <dgm:pt modelId="{3A62F1C4-FF40-49C2-904C-E920C264136A}" type="parTrans" cxnId="{4821CE58-1CF8-4172-AF3C-B4B2E60F71FB}">
      <dgm:prSet/>
      <dgm:spPr/>
      <dgm:t>
        <a:bodyPr/>
        <a:lstStyle/>
        <a:p>
          <a:endParaRPr lang="de-DE"/>
        </a:p>
      </dgm:t>
    </dgm:pt>
    <dgm:pt modelId="{5C310CD0-A4CE-463C-BC72-6AE89412F1B9}" type="sibTrans" cxnId="{4821CE58-1CF8-4172-AF3C-B4B2E60F71FB}">
      <dgm:prSet/>
      <dgm:spPr/>
      <dgm:t>
        <a:bodyPr/>
        <a:lstStyle/>
        <a:p>
          <a:endParaRPr lang="de-DE"/>
        </a:p>
      </dgm:t>
    </dgm:pt>
    <dgm:pt modelId="{4F670972-C053-4CF1-B64A-BA4D5066E5EB}">
      <dgm:prSet phldrT="[Text]" custT="1"/>
      <dgm:spPr>
        <a:solidFill>
          <a:srgbClr val="80B8DD"/>
        </a:solidFill>
      </dgm:spPr>
      <dgm:t>
        <a:bodyPr anchor="ctr"/>
        <a:lstStyle/>
        <a:p>
          <a:pPr marL="0" lvl="0" indent="0" algn="r" defTabSz="711200">
            <a:lnSpc>
              <a:spcPct val="90000"/>
            </a:lnSpc>
            <a:spcBef>
              <a:spcPct val="0"/>
            </a:spcBef>
            <a:spcAft>
              <a:spcPct val="35000"/>
            </a:spcAft>
            <a:buNone/>
          </a:pPr>
          <a:r>
            <a:rPr lang="en-US" sz="1500" b="1">
              <a:solidFill>
                <a:srgbClr val="FFFFFF"/>
              </a:solidFill>
              <a:latin typeface="TheSans UHH" panose="020B0502050302020203" pitchFamily="34" charset="0"/>
              <a:ea typeface="+mn-ea"/>
              <a:cs typeface="TheSans UHH" panose="020B0502050302020203" pitchFamily="34" charset="0"/>
            </a:rPr>
            <a:t>Elective area</a:t>
          </a:r>
        </a:p>
      </dgm:t>
    </dgm:pt>
    <dgm:pt modelId="{17728964-58B7-4248-89FC-5D5634FDCE2A}" type="sibTrans" cxnId="{4AB0A2F4-E8FB-47DB-9ED8-6EC53382D715}">
      <dgm:prSet/>
      <dgm:spPr/>
      <dgm:t>
        <a:bodyPr/>
        <a:lstStyle/>
        <a:p>
          <a:endParaRPr lang="de-DE"/>
        </a:p>
      </dgm:t>
    </dgm:pt>
    <dgm:pt modelId="{551E636C-7BCB-4E28-8F05-007FBF0F9E85}" type="parTrans" cxnId="{4AB0A2F4-E8FB-47DB-9ED8-6EC53382D715}">
      <dgm:prSet/>
      <dgm:spPr/>
      <dgm:t>
        <a:bodyPr/>
        <a:lstStyle/>
        <a:p>
          <a:endParaRPr lang="de-DE"/>
        </a:p>
      </dgm:t>
    </dgm:pt>
    <dgm:pt modelId="{70907A58-BD61-4F81-8BE7-DF9D80A6E3EA}">
      <dgm:prSet phldrT="[Text]" custT="1"/>
      <dgm:spPr>
        <a:solidFill>
          <a:srgbClr val="80B8DD"/>
        </a:solidFill>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400">
              <a:solidFill>
                <a:srgbClr val="FFFFFF"/>
              </a:solidFill>
              <a:latin typeface="TheSans UHH" panose="020B0502050302020203" pitchFamily="34" charset="0"/>
              <a:ea typeface="+mn-ea"/>
              <a:cs typeface="TheSans UHH" panose="020B0502050302020203" pitchFamily="34" charset="0"/>
            </a:rPr>
            <a:t> Courses taken in addition to required courses </a:t>
          </a:r>
        </a:p>
      </dgm:t>
    </dgm:pt>
    <dgm:pt modelId="{7121A198-2C13-4A1C-BC64-82CF23F8497E}" type="sibTrans" cxnId="{25332BA5-53CD-44D4-8CFB-C0A0F391B1A0}">
      <dgm:prSet/>
      <dgm:spPr/>
      <dgm:t>
        <a:bodyPr/>
        <a:lstStyle/>
        <a:p>
          <a:endParaRPr lang="de-DE"/>
        </a:p>
      </dgm:t>
    </dgm:pt>
    <dgm:pt modelId="{58BE2D99-8B21-4A75-BAF9-9E8BDCAFD764}" type="parTrans" cxnId="{25332BA5-53CD-44D4-8CFB-C0A0F391B1A0}">
      <dgm:prSet/>
      <dgm:spPr/>
      <dgm:t>
        <a:bodyPr/>
        <a:lstStyle/>
        <a:p>
          <a:endParaRPr lang="de-DE"/>
        </a:p>
      </dgm:t>
    </dgm:pt>
    <dgm:pt modelId="{4BF5A69A-14EB-4E0F-B874-0848645BEC2A}">
      <dgm:prSet phldrT="[Text]"/>
      <dgm:spPr>
        <a:solidFill>
          <a:srgbClr val="80B8DD"/>
        </a:solidFill>
      </dgm:spPr>
      <dgm:t>
        <a:bodyPr/>
        <a:lstStyle/>
        <a:p>
          <a:pPr marL="114300" lvl="1" indent="0" algn="l" defTabSz="577850">
            <a:lnSpc>
              <a:spcPct val="90000"/>
            </a:lnSpc>
            <a:spcBef>
              <a:spcPct val="0"/>
            </a:spcBef>
            <a:spcAft>
              <a:spcPct val="15000"/>
            </a:spcAft>
          </a:pPr>
          <a:endParaRPr lang="de-DE" sz="1300" kern="1200" dirty="0"/>
        </a:p>
      </dgm:t>
    </dgm:pt>
    <dgm:pt modelId="{142A6375-3EA2-4E4B-A0B0-8B52FBB34DBB}" type="sibTrans" cxnId="{1EEA2F3C-5A00-4036-A4E6-F5F94995B2D7}">
      <dgm:prSet/>
      <dgm:spPr/>
      <dgm:t>
        <a:bodyPr/>
        <a:lstStyle/>
        <a:p>
          <a:endParaRPr lang="de-DE"/>
        </a:p>
      </dgm:t>
    </dgm:pt>
    <dgm:pt modelId="{434C2443-577E-4D96-9C49-F19CD2925675}" type="parTrans" cxnId="{1EEA2F3C-5A00-4036-A4E6-F5F94995B2D7}">
      <dgm:prSet/>
      <dgm:spPr/>
      <dgm:t>
        <a:bodyPr/>
        <a:lstStyle/>
        <a:p>
          <a:endParaRPr lang="de-DE"/>
        </a:p>
      </dgm:t>
    </dgm:pt>
    <dgm:pt modelId="{936C35E6-7677-4E26-AE3C-0AAF8E8BF8C8}">
      <dgm:prSet phldrT="[Text]" custT="1"/>
      <dgm:spPr>
        <a:solidFill>
          <a:srgbClr val="B6BFC3"/>
        </a:solidFill>
      </dgm:spPr>
      <dgm:t>
        <a:bodyPr/>
        <a:lstStyle/>
        <a:p>
          <a:pPr>
            <a:spcAft>
              <a:spcPts val="588"/>
            </a:spcAft>
            <a:buFont typeface="Arial" panose="020B0604020202020204" pitchFamily="34" charset="0"/>
            <a:buChar char="•"/>
          </a:pPr>
          <a:r>
            <a:rPr lang="en-US" sz="1500" dirty="0">
              <a:solidFill>
                <a:srgbClr val="FFFFFF"/>
              </a:solidFill>
              <a:latin typeface="TheSans UHH" panose="020B0502050302020203" pitchFamily="34" charset="0"/>
              <a:ea typeface="+mn-ea"/>
              <a:cs typeface="TheSans UHH" panose="020B0502050302020203" pitchFamily="34" charset="0"/>
            </a:rPr>
            <a:t> ECTS credits</a:t>
          </a:r>
        </a:p>
      </dgm:t>
    </dgm:pt>
    <dgm:pt modelId="{62740659-6711-48ED-BA74-5D1FA9B5EF2F}" type="parTrans" cxnId="{8AAE43AE-0194-431A-9B51-0C3EA938CE6F}">
      <dgm:prSet/>
      <dgm:spPr/>
      <dgm:t>
        <a:bodyPr/>
        <a:lstStyle/>
        <a:p>
          <a:endParaRPr lang="de-AT"/>
        </a:p>
      </dgm:t>
    </dgm:pt>
    <dgm:pt modelId="{CCADE9C8-C7C2-4786-9497-9827A6F1DB50}" type="sibTrans" cxnId="{8AAE43AE-0194-431A-9B51-0C3EA938CE6F}">
      <dgm:prSet/>
      <dgm:spPr/>
      <dgm:t>
        <a:bodyPr/>
        <a:lstStyle/>
        <a:p>
          <a:endParaRPr lang="de-AT"/>
        </a:p>
      </dgm:t>
    </dgm:pt>
    <dgm:pt modelId="{BCE80D10-4C1E-48B1-9789-9C1A6C163C24}">
      <dgm:prSet phldrT="[Text]"/>
      <dgm:spPr>
        <a:solidFill>
          <a:srgbClr val="B6BFC3"/>
        </a:solidFill>
      </dgm:spPr>
      <dgm:t>
        <a:bodyPr anchor="ctr"/>
        <a:lstStyle/>
        <a:p>
          <a:pPr>
            <a:buNone/>
          </a:pPr>
          <a:r>
            <a:rPr lang="en-US" b="1">
              <a:solidFill>
                <a:srgbClr val="FFFFFF"/>
              </a:solidFill>
              <a:latin typeface="TheSans UHH" panose="020B0502050302020203" pitchFamily="34" charset="0"/>
              <a:ea typeface="+mn-ea"/>
              <a:cs typeface="TheSans UHH" panose="020B0502050302020203" pitchFamily="34" charset="0"/>
            </a:rPr>
            <a:t>ECTS credits</a:t>
          </a:r>
        </a:p>
      </dgm:t>
    </dgm:pt>
    <dgm:pt modelId="{6F5666F1-E564-4549-BE41-5F513C17893A}" type="sibTrans" cxnId="{6C7339D7-4BCB-4EB9-8749-50227A74F90B}">
      <dgm:prSet/>
      <dgm:spPr/>
      <dgm:t>
        <a:bodyPr/>
        <a:lstStyle/>
        <a:p>
          <a:endParaRPr lang="de-AT"/>
        </a:p>
      </dgm:t>
    </dgm:pt>
    <dgm:pt modelId="{A5DFD2B1-1815-40D1-846D-650FB7665626}" type="parTrans" cxnId="{6C7339D7-4BCB-4EB9-8749-50227A74F90B}">
      <dgm:prSet/>
      <dgm:spPr/>
      <dgm:t>
        <a:bodyPr/>
        <a:lstStyle/>
        <a:p>
          <a:endParaRPr lang="de-AT"/>
        </a:p>
      </dgm:t>
    </dgm:pt>
    <dgm:pt modelId="{EC32A28B-11F5-4E36-BFBA-86610B33E225}">
      <dgm:prSet phldrT="[Text]" custT="1"/>
      <dgm:spPr>
        <a:solidFill>
          <a:srgbClr val="0271BB"/>
        </a:solidFill>
      </dgm:spPr>
      <dgm:t>
        <a:bodyPr/>
        <a:lstStyle/>
        <a:p>
          <a:pPr>
            <a:spcAft>
              <a:spcPts val="588"/>
            </a:spcAft>
          </a:pPr>
          <a:endParaRPr lang="de-DE" sz="1300" kern="1200" dirty="0">
            <a:solidFill>
              <a:schemeClr val="bg1"/>
            </a:solidFill>
            <a:latin typeface="TheSans UHH" panose="020B0502050302020203" pitchFamily="34" charset="0"/>
            <a:ea typeface="+mn-ea"/>
            <a:cs typeface="TheSans UHH" panose="020B0502050302020203" pitchFamily="34" charset="0"/>
          </a:endParaRPr>
        </a:p>
      </dgm:t>
    </dgm:pt>
    <dgm:pt modelId="{55D7F1C4-A411-4C97-838C-0D5759A83DB5}" type="parTrans" cxnId="{E1625DD7-9A3A-43D2-82A7-BB1BBB2E0650}">
      <dgm:prSet/>
      <dgm:spPr/>
      <dgm:t>
        <a:bodyPr/>
        <a:lstStyle/>
        <a:p>
          <a:endParaRPr lang="de-DE"/>
        </a:p>
      </dgm:t>
    </dgm:pt>
    <dgm:pt modelId="{95702A49-3BAA-4682-B167-1923D122B99C}" type="sibTrans" cxnId="{E1625DD7-9A3A-43D2-82A7-BB1BBB2E0650}">
      <dgm:prSet/>
      <dgm:spPr/>
      <dgm:t>
        <a:bodyPr/>
        <a:lstStyle/>
        <a:p>
          <a:endParaRPr lang="de-DE"/>
        </a:p>
      </dgm:t>
    </dgm:pt>
    <dgm:pt modelId="{3E9D4FE3-B862-46F9-BA3D-0BE668F58093}">
      <dgm:prSet phldrT="[Text]" custT="1"/>
      <dgm:spPr>
        <a:solidFill>
          <a:srgbClr val="0271BB"/>
        </a:solidFill>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Required elective modules</a:t>
          </a:r>
        </a:p>
      </dgm:t>
    </dgm:pt>
    <dgm:pt modelId="{13AF2265-4876-419E-B2D0-BFB50F198CFC}" type="parTrans" cxnId="{2178640B-7E1E-4B9E-99D9-796D246F147B}">
      <dgm:prSet/>
      <dgm:spPr/>
      <dgm:t>
        <a:bodyPr/>
        <a:lstStyle/>
        <a:p>
          <a:endParaRPr lang="de-DE"/>
        </a:p>
      </dgm:t>
    </dgm:pt>
    <dgm:pt modelId="{1628D9A5-B494-4602-AC58-C0C4B3E496CA}" type="sibTrans" cxnId="{2178640B-7E1E-4B9E-99D9-796D246F147B}">
      <dgm:prSet/>
      <dgm:spPr/>
      <dgm:t>
        <a:bodyPr/>
        <a:lstStyle/>
        <a:p>
          <a:endParaRPr lang="de-DE"/>
        </a:p>
      </dgm:t>
    </dgm:pt>
    <dgm:pt modelId="{534F9185-DC4D-4CF3-8963-E2BF07BFA980}">
      <dgm:prSet phldrT="[Text]" custT="1"/>
      <dgm:spPr>
        <a:solidFill>
          <a:srgbClr val="0271BB"/>
        </a:solidFill>
      </dgm:spPr>
      <dgm:t>
        <a:bodyPr/>
        <a:lstStyle/>
        <a:p>
          <a:pPr>
            <a:spcAft>
              <a:spcPts val="588"/>
            </a:spcAft>
          </a:pPr>
          <a:endParaRPr lang="de-DE" sz="1300" kern="1200" dirty="0">
            <a:solidFill>
              <a:schemeClr val="bg1"/>
            </a:solidFill>
            <a:latin typeface="TheSans UHH" panose="020B0502050302020203" pitchFamily="34" charset="0"/>
            <a:ea typeface="+mn-ea"/>
            <a:cs typeface="TheSans UHH" panose="020B0502050302020203" pitchFamily="34" charset="0"/>
          </a:endParaRPr>
        </a:p>
      </dgm:t>
    </dgm:pt>
    <dgm:pt modelId="{C0EF96A4-B613-428E-B6D1-53CCF5B4E44E}" type="parTrans" cxnId="{BCD2C70B-310D-42C0-85CF-EC1D7C3B575C}">
      <dgm:prSet/>
      <dgm:spPr/>
      <dgm:t>
        <a:bodyPr/>
        <a:lstStyle/>
        <a:p>
          <a:endParaRPr lang="de-DE"/>
        </a:p>
      </dgm:t>
    </dgm:pt>
    <dgm:pt modelId="{A87DE854-0807-44CB-8780-74F2CE5BFAF3}" type="sibTrans" cxnId="{BCD2C70B-310D-42C0-85CF-EC1D7C3B575C}">
      <dgm:prSet/>
      <dgm:spPr/>
      <dgm:t>
        <a:bodyPr/>
        <a:lstStyle/>
        <a:p>
          <a:endParaRPr lang="de-DE"/>
        </a:p>
      </dgm:t>
    </dgm:pt>
    <dgm:pt modelId="{56E5A20F-5B83-4AE6-B0BE-2F992E575670}">
      <dgm:prSet phldrT="[Text]" custT="1"/>
      <dgm:spPr>
        <a:solidFill>
          <a:srgbClr val="B6BFC3"/>
        </a:solidFill>
      </dgm:spPr>
      <dgm:t>
        <a:bodyPr/>
        <a:lstStyle/>
        <a:p>
          <a:pPr>
            <a:spcAft>
              <a:spcPts val="588"/>
            </a:spcAft>
            <a:buFont typeface="Arial" panose="020B0604020202020204" pitchFamily="34" charset="0"/>
            <a:buChar char="•"/>
          </a:pPr>
          <a:endParaRPr lang="de-AT" sz="1300" dirty="0"/>
        </a:p>
      </dgm:t>
    </dgm:pt>
    <dgm:pt modelId="{344B4D33-81F8-4DDE-BEA1-44F5259AA620}" type="parTrans" cxnId="{C7A0859C-A170-4DCF-B5C4-33E822AA4385}">
      <dgm:prSet/>
      <dgm:spPr/>
      <dgm:t>
        <a:bodyPr/>
        <a:lstStyle/>
        <a:p>
          <a:endParaRPr lang="de-DE"/>
        </a:p>
      </dgm:t>
    </dgm:pt>
    <dgm:pt modelId="{25AAFEC5-B6E9-41C4-955F-1CEB789CFC2A}" type="sibTrans" cxnId="{C7A0859C-A170-4DCF-B5C4-33E822AA4385}">
      <dgm:prSet/>
      <dgm:spPr/>
      <dgm:t>
        <a:bodyPr/>
        <a:lstStyle/>
        <a:p>
          <a:endParaRPr lang="de-DE"/>
        </a:p>
      </dgm:t>
    </dgm:pt>
    <dgm:pt modelId="{952C26E7-6286-4715-90C1-78AB61606C0F}">
      <dgm:prSet phldrT="[Text]" custT="1"/>
      <dgm:spPr>
        <a:solidFill>
          <a:srgbClr val="B6BFC3"/>
        </a:solidFill>
      </dgm:spPr>
      <dgm:t>
        <a:bodyPr/>
        <a:lstStyle/>
        <a:p>
          <a:pPr>
            <a:spcAft>
              <a:spcPts val="588"/>
            </a:spcAft>
            <a:buFont typeface="Arial" panose="020B0604020202020204" pitchFamily="34" charset="0"/>
            <a:buChar char="•"/>
          </a:pPr>
          <a:r>
            <a:rPr lang="en-US" sz="1300" dirty="0">
              <a:latin typeface="TheSans UHH" panose="020B0502050302020203" pitchFamily="34" charset="0"/>
            </a:rPr>
            <a:t>Credit points </a:t>
          </a:r>
        </a:p>
      </dgm:t>
    </dgm:pt>
    <dgm:pt modelId="{B4594C5F-EC53-4604-A3DA-E91659676876}" type="parTrans" cxnId="{B3514A87-A6D3-418B-BA7E-68D36E003087}">
      <dgm:prSet/>
      <dgm:spPr/>
      <dgm:t>
        <a:bodyPr/>
        <a:lstStyle/>
        <a:p>
          <a:endParaRPr lang="de-DE"/>
        </a:p>
      </dgm:t>
    </dgm:pt>
    <dgm:pt modelId="{884B823E-5B05-49E0-99D2-6337E92DC817}" type="sibTrans" cxnId="{B3514A87-A6D3-418B-BA7E-68D36E003087}">
      <dgm:prSet/>
      <dgm:spPr/>
      <dgm:t>
        <a:bodyPr/>
        <a:lstStyle/>
        <a:p>
          <a:endParaRPr lang="de-DE"/>
        </a:p>
      </dgm:t>
    </dgm:pt>
    <dgm:pt modelId="{D10F61B4-240B-48C6-8B5D-865B9D14F30E}">
      <dgm:prSet phldrT="[Text]" custT="1"/>
      <dgm:spPr>
        <a:solidFill>
          <a:srgbClr val="B6BFC3"/>
        </a:solidFill>
      </dgm:spPr>
      <dgm:t>
        <a:bodyPr/>
        <a:lstStyle/>
        <a:p>
          <a:pPr>
            <a:spcAft>
              <a:spcPts val="588"/>
            </a:spcAft>
            <a:buFont typeface="Arial" panose="020B0604020202020204" pitchFamily="34" charset="0"/>
            <a:buChar char="•"/>
          </a:pPr>
          <a:r>
            <a:rPr lang="en-US" sz="1300" dirty="0">
              <a:latin typeface="TheSans UHH" panose="020B0502050302020203" pitchFamily="34" charset="0"/>
            </a:rPr>
            <a:t>1 ECTS credit = approx. 30 hours of work (e.g., participation and exam preparation)</a:t>
          </a:r>
        </a:p>
      </dgm:t>
    </dgm:pt>
    <dgm:pt modelId="{5B8FD4FA-41DD-4251-A505-E0184CC9DE7C}" type="parTrans" cxnId="{DC15BD15-5F3C-4156-84FC-0FD737F7A4AC}">
      <dgm:prSet/>
      <dgm:spPr/>
      <dgm:t>
        <a:bodyPr/>
        <a:lstStyle/>
        <a:p>
          <a:endParaRPr lang="de-DE"/>
        </a:p>
      </dgm:t>
    </dgm:pt>
    <dgm:pt modelId="{A3D88152-9340-4437-967F-8F05E90B62EA}" type="sibTrans" cxnId="{DC15BD15-5F3C-4156-84FC-0FD737F7A4AC}">
      <dgm:prSet/>
      <dgm:spPr/>
      <dgm:t>
        <a:bodyPr/>
        <a:lstStyle/>
        <a:p>
          <a:endParaRPr lang="de-DE"/>
        </a:p>
      </dgm:t>
    </dgm:pt>
    <dgm:pt modelId="{B88CEFA1-5794-4BC8-BF15-B62FFCE915C4}">
      <dgm:prSet phldrT="[Text]" custT="1"/>
      <dgm:spPr>
        <a:solidFill>
          <a:srgbClr val="0271BB"/>
        </a:solidFill>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Multiple courses and examinations</a:t>
          </a:r>
        </a:p>
      </dgm:t>
    </dgm:pt>
    <dgm:pt modelId="{9F05C6A8-2633-4EAB-BFB1-C8B4D63FA693}" type="parTrans" cxnId="{EE112BDA-712C-4CC8-8CF9-0A0A6DD1CB2B}">
      <dgm:prSet/>
      <dgm:spPr/>
      <dgm:t>
        <a:bodyPr/>
        <a:lstStyle/>
        <a:p>
          <a:endParaRPr lang="de-DE"/>
        </a:p>
      </dgm:t>
    </dgm:pt>
    <dgm:pt modelId="{B189A633-8B71-4C29-B61F-0D221E39C865}" type="sibTrans" cxnId="{EE112BDA-712C-4CC8-8CF9-0A0A6DD1CB2B}">
      <dgm:prSet/>
      <dgm:spPr/>
      <dgm:t>
        <a:bodyPr/>
        <a:lstStyle/>
        <a:p>
          <a:endParaRPr lang="de-DE"/>
        </a:p>
      </dgm:t>
    </dgm:pt>
    <dgm:pt modelId="{547F805F-2464-4393-95D9-593B010C06A5}">
      <dgm:prSet phldrT="[Text]" custT="1"/>
      <dgm:spPr>
        <a:solidFill>
          <a:srgbClr val="0271BB"/>
        </a:solidFill>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One or two semesters</a:t>
          </a:r>
        </a:p>
      </dgm:t>
    </dgm:pt>
    <dgm:pt modelId="{4E4B221A-01EB-4A35-BAF3-3C828D985173}" type="parTrans" cxnId="{8C3FFFB3-9118-4419-B161-FFA21B30D773}">
      <dgm:prSet/>
      <dgm:spPr/>
      <dgm:t>
        <a:bodyPr/>
        <a:lstStyle/>
        <a:p>
          <a:endParaRPr lang="de-DE"/>
        </a:p>
      </dgm:t>
    </dgm:pt>
    <dgm:pt modelId="{B4F58AF2-DFE1-41D4-B762-50E16EF8689A}" type="sibTrans" cxnId="{8C3FFFB3-9118-4419-B161-FFA21B30D773}">
      <dgm:prSet/>
      <dgm:spPr/>
      <dgm:t>
        <a:bodyPr/>
        <a:lstStyle/>
        <a:p>
          <a:endParaRPr lang="de-DE"/>
        </a:p>
      </dgm:t>
    </dgm:pt>
    <dgm:pt modelId="{687082C7-9B15-4AF5-86C6-1444C22B72CE}" type="pres">
      <dgm:prSet presAssocID="{EE37D5D6-6765-41A8-80BE-8FB406EB2E0D}" presName="linearFlow" presStyleCnt="0">
        <dgm:presLayoutVars>
          <dgm:dir/>
          <dgm:animLvl val="lvl"/>
          <dgm:resizeHandles/>
        </dgm:presLayoutVars>
      </dgm:prSet>
      <dgm:spPr/>
    </dgm:pt>
    <dgm:pt modelId="{C2EE16B1-FB02-4C20-A2E2-DB89B1697F17}" type="pres">
      <dgm:prSet presAssocID="{23238824-C412-47D6-8A18-A77DC0FC19BE}" presName="compositeNode" presStyleCnt="0">
        <dgm:presLayoutVars>
          <dgm:bulletEnabled val="1"/>
        </dgm:presLayoutVars>
      </dgm:prSet>
      <dgm:spPr/>
    </dgm:pt>
    <dgm:pt modelId="{77748C68-9EF7-477F-9F26-F69388057EF9}" type="pres">
      <dgm:prSet presAssocID="{23238824-C412-47D6-8A18-A77DC0FC19BE}"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CC8A156C-7922-4BFE-ACF3-3AF73D2075AA}" type="pres">
      <dgm:prSet presAssocID="{23238824-C412-47D6-8A18-A77DC0FC19BE}" presName="childNode" presStyleLbl="node1" presStyleIdx="0" presStyleCnt="3" custLinFactNeighborX="-1627" custLinFactNeighborY="875">
        <dgm:presLayoutVars>
          <dgm:bulletEnabled val="1"/>
        </dgm:presLayoutVars>
      </dgm:prSet>
      <dgm:spPr/>
    </dgm:pt>
    <dgm:pt modelId="{1A76F2A7-D6B4-4D03-81A0-0FF16E068CAF}" type="pres">
      <dgm:prSet presAssocID="{23238824-C412-47D6-8A18-A77DC0FC19BE}" presName="parentNode" presStyleLbl="revTx" presStyleIdx="0" presStyleCnt="3">
        <dgm:presLayoutVars>
          <dgm:chMax val="0"/>
          <dgm:bulletEnabled val="1"/>
        </dgm:presLayoutVars>
      </dgm:prSet>
      <dgm:spPr/>
    </dgm:pt>
    <dgm:pt modelId="{678FB62D-656B-40CB-A4A2-6B3C9DF7E1C7}" type="pres">
      <dgm:prSet presAssocID="{7DA13180-D25C-493C-B431-14BF23AD8B3B}" presName="sibTrans" presStyleCnt="0"/>
      <dgm:spPr/>
    </dgm:pt>
    <dgm:pt modelId="{6C97E4D0-45C9-4D8F-B695-342D2A027514}" type="pres">
      <dgm:prSet presAssocID="{4F670972-C053-4CF1-B64A-BA4D5066E5EB}" presName="compositeNode" presStyleCnt="0">
        <dgm:presLayoutVars>
          <dgm:bulletEnabled val="1"/>
        </dgm:presLayoutVars>
      </dgm:prSet>
      <dgm:spPr/>
    </dgm:pt>
    <dgm:pt modelId="{4A49BF00-C31D-4818-AC9C-FF09263E61E2}" type="pres">
      <dgm:prSet presAssocID="{4F670972-C053-4CF1-B64A-BA4D5066E5EB}"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5F3FF5E-56E2-40FC-A93F-1225AFC1AC46}" type="pres">
      <dgm:prSet presAssocID="{4F670972-C053-4CF1-B64A-BA4D5066E5EB}" presName="childNode" presStyleLbl="node1" presStyleIdx="1" presStyleCnt="3" custLinFactNeighborX="1643" custLinFactNeighborY="875">
        <dgm:presLayoutVars>
          <dgm:bulletEnabled val="1"/>
        </dgm:presLayoutVars>
      </dgm:prSet>
      <dgm:spPr/>
    </dgm:pt>
    <dgm:pt modelId="{85A49EF2-1E70-4E37-854F-1DAFC1652D0D}" type="pres">
      <dgm:prSet presAssocID="{4F670972-C053-4CF1-B64A-BA4D5066E5EB}" presName="parentNode" presStyleLbl="revTx" presStyleIdx="1" presStyleCnt="3">
        <dgm:presLayoutVars>
          <dgm:chMax val="0"/>
          <dgm:bulletEnabled val="1"/>
        </dgm:presLayoutVars>
      </dgm:prSet>
      <dgm:spPr/>
    </dgm:pt>
    <dgm:pt modelId="{EE918195-2EF7-4E46-A83E-B4056623982E}" type="pres">
      <dgm:prSet presAssocID="{17728964-58B7-4248-89FC-5D5634FDCE2A}" presName="sibTrans" presStyleCnt="0"/>
      <dgm:spPr/>
    </dgm:pt>
    <dgm:pt modelId="{CD8D6187-5439-4EFB-A564-7046B13DF154}" type="pres">
      <dgm:prSet presAssocID="{BCE80D10-4C1E-48B1-9789-9C1A6C163C24}" presName="compositeNode" presStyleCnt="0">
        <dgm:presLayoutVars>
          <dgm:bulletEnabled val="1"/>
        </dgm:presLayoutVars>
      </dgm:prSet>
      <dgm:spPr/>
    </dgm:pt>
    <dgm:pt modelId="{97471694-68C7-41D1-8F8B-805BFE86C87B}" type="pres">
      <dgm:prSet presAssocID="{BCE80D10-4C1E-48B1-9789-9C1A6C163C24}"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55B4C83C-0B98-4E57-A266-259BE1BF30A5}" type="pres">
      <dgm:prSet presAssocID="{BCE80D10-4C1E-48B1-9789-9C1A6C163C24}" presName="childNode" presStyleLbl="node1" presStyleIdx="2" presStyleCnt="3">
        <dgm:presLayoutVars>
          <dgm:bulletEnabled val="1"/>
        </dgm:presLayoutVars>
      </dgm:prSet>
      <dgm:spPr/>
    </dgm:pt>
    <dgm:pt modelId="{EA7CB628-CE53-4E4E-8A2E-9316DFA22A23}" type="pres">
      <dgm:prSet presAssocID="{BCE80D10-4C1E-48B1-9789-9C1A6C163C24}" presName="parentNode" presStyleLbl="revTx" presStyleIdx="2" presStyleCnt="3">
        <dgm:presLayoutVars>
          <dgm:chMax val="0"/>
          <dgm:bulletEnabled val="1"/>
        </dgm:presLayoutVars>
      </dgm:prSet>
      <dgm:spPr/>
    </dgm:pt>
  </dgm:ptLst>
  <dgm:cxnLst>
    <dgm:cxn modelId="{72B24E03-B20D-4C88-A2EA-A452B6D07752}" type="presOf" srcId="{EC32A28B-11F5-4E36-BFBA-86610B33E225}" destId="{CC8A156C-7922-4BFE-ACF3-3AF73D2075AA}" srcOrd="0" destOrd="5" presId="urn:microsoft.com/office/officeart/2005/8/layout/hList2"/>
    <dgm:cxn modelId="{2178640B-7E1E-4B9E-99D9-796D246F147B}" srcId="{23238824-C412-47D6-8A18-A77DC0FC19BE}" destId="{3E9D4FE3-B862-46F9-BA3D-0BE668F58093}" srcOrd="1" destOrd="0" parTransId="{13AF2265-4876-419E-B2D0-BFB50F198CFC}" sibTransId="{1628D9A5-B494-4602-AC58-C0C4B3E496CA}"/>
    <dgm:cxn modelId="{BCD2C70B-310D-42C0-85CF-EC1D7C3B575C}" srcId="{23238824-C412-47D6-8A18-A77DC0FC19BE}" destId="{534F9185-DC4D-4CF3-8963-E2BF07BFA980}" srcOrd="4" destOrd="0" parTransId="{C0EF96A4-B613-428E-B6D1-53CCF5B4E44E}" sibTransId="{A87DE854-0807-44CB-8780-74F2CE5BFAF3}"/>
    <dgm:cxn modelId="{24726210-4143-4E55-B024-D0F38BB8EEBA}" type="presOf" srcId="{B88CEFA1-5794-4BC8-BF15-B62FFCE915C4}" destId="{CC8A156C-7922-4BFE-ACF3-3AF73D2075AA}" srcOrd="0" destOrd="2" presId="urn:microsoft.com/office/officeart/2005/8/layout/hList2"/>
    <dgm:cxn modelId="{DC15BD15-5F3C-4156-84FC-0FD737F7A4AC}" srcId="{BCE80D10-4C1E-48B1-9789-9C1A6C163C24}" destId="{D10F61B4-240B-48C6-8B5D-865B9D14F30E}" srcOrd="2" destOrd="0" parTransId="{5B8FD4FA-41DD-4251-A505-E0184CC9DE7C}" sibTransId="{A3D88152-9340-4437-967F-8F05E90B62EA}"/>
    <dgm:cxn modelId="{BC40871E-567F-4537-88F7-3FC1C9097808}" type="presOf" srcId="{23238824-C412-47D6-8A18-A77DC0FC19BE}" destId="{1A76F2A7-D6B4-4D03-81A0-0FF16E068CAF}" srcOrd="0" destOrd="0" presId="urn:microsoft.com/office/officeart/2005/8/layout/hList2"/>
    <dgm:cxn modelId="{C451FF26-F279-46BF-8BE5-D94FEC7102F8}" type="presOf" srcId="{EE37D5D6-6765-41A8-80BE-8FB406EB2E0D}" destId="{687082C7-9B15-4AF5-86C6-1444C22B72CE}" srcOrd="0" destOrd="0" presId="urn:microsoft.com/office/officeart/2005/8/layout/hList2"/>
    <dgm:cxn modelId="{0AB1982B-C942-455E-BE60-6CF981ABD860}" type="presOf" srcId="{F0EC5465-A00F-4FF6-8138-EA6DF0F8B1CD}" destId="{CC8A156C-7922-4BFE-ACF3-3AF73D2075AA}" srcOrd="0" destOrd="0" presId="urn:microsoft.com/office/officeart/2005/8/layout/hList2"/>
    <dgm:cxn modelId="{F5346131-A60F-49E0-BCFC-B074B0BC1F31}" type="presOf" srcId="{534F9185-DC4D-4CF3-8963-E2BF07BFA980}" destId="{CC8A156C-7922-4BFE-ACF3-3AF73D2075AA}" srcOrd="0" destOrd="4" presId="urn:microsoft.com/office/officeart/2005/8/layout/hList2"/>
    <dgm:cxn modelId="{1EEA2F3C-5A00-4036-A4E6-F5F94995B2D7}" srcId="{4F670972-C053-4CF1-B64A-BA4D5066E5EB}" destId="{4BF5A69A-14EB-4E0F-B874-0848645BEC2A}" srcOrd="1" destOrd="0" parTransId="{434C2443-577E-4D96-9C49-F19CD2925675}" sibTransId="{142A6375-3EA2-4E4B-A0B0-8B52FBB34DBB}"/>
    <dgm:cxn modelId="{E01D393D-68E8-4A37-8B8F-5BE9DE77F5BC}" type="presOf" srcId="{56E5A20F-5B83-4AE6-B0BE-2F992E575670}" destId="{55B4C83C-0B98-4E57-A266-259BE1BF30A5}" srcOrd="0" destOrd="3" presId="urn:microsoft.com/office/officeart/2005/8/layout/hList2"/>
    <dgm:cxn modelId="{E616DF67-6275-48BE-95B0-5A2A394B6A86}" type="presOf" srcId="{936C35E6-7677-4E26-AE3C-0AAF8E8BF8C8}" destId="{55B4C83C-0B98-4E57-A266-259BE1BF30A5}" srcOrd="0" destOrd="0" presId="urn:microsoft.com/office/officeart/2005/8/layout/hList2"/>
    <dgm:cxn modelId="{A8D38278-41AC-4CC9-B074-2E7C242E05FB}" type="presOf" srcId="{952C26E7-6286-4715-90C1-78AB61606C0F}" destId="{55B4C83C-0B98-4E57-A266-259BE1BF30A5}" srcOrd="0" destOrd="1" presId="urn:microsoft.com/office/officeart/2005/8/layout/hList2"/>
    <dgm:cxn modelId="{4821CE58-1CF8-4172-AF3C-B4B2E60F71FB}" srcId="{23238824-C412-47D6-8A18-A77DC0FC19BE}" destId="{F0EC5465-A00F-4FF6-8138-EA6DF0F8B1CD}" srcOrd="0" destOrd="0" parTransId="{3A62F1C4-FF40-49C2-904C-E920C264136A}" sibTransId="{5C310CD0-A4CE-463C-BC72-6AE89412F1B9}"/>
    <dgm:cxn modelId="{6395797E-B6A6-4445-BC19-F966E2387355}" srcId="{EE37D5D6-6765-41A8-80BE-8FB406EB2E0D}" destId="{23238824-C412-47D6-8A18-A77DC0FC19BE}" srcOrd="0" destOrd="0" parTransId="{61B5DC19-6F4E-4530-9B91-363BE431D353}" sibTransId="{7DA13180-D25C-493C-B431-14BF23AD8B3B}"/>
    <dgm:cxn modelId="{B3514A87-A6D3-418B-BA7E-68D36E003087}" srcId="{BCE80D10-4C1E-48B1-9789-9C1A6C163C24}" destId="{952C26E7-6286-4715-90C1-78AB61606C0F}" srcOrd="1" destOrd="0" parTransId="{B4594C5F-EC53-4604-A3DA-E91659676876}" sibTransId="{884B823E-5B05-49E0-99D2-6337E92DC817}"/>
    <dgm:cxn modelId="{B647399C-44E4-41D8-9D9F-E473C14D0018}" type="presOf" srcId="{4F670972-C053-4CF1-B64A-BA4D5066E5EB}" destId="{85A49EF2-1E70-4E37-854F-1DAFC1652D0D}" srcOrd="0" destOrd="0" presId="urn:microsoft.com/office/officeart/2005/8/layout/hList2"/>
    <dgm:cxn modelId="{C7A0859C-A170-4DCF-B5C4-33E822AA4385}" srcId="{BCE80D10-4C1E-48B1-9789-9C1A6C163C24}" destId="{56E5A20F-5B83-4AE6-B0BE-2F992E575670}" srcOrd="3" destOrd="0" parTransId="{344B4D33-81F8-4DDE-BEA1-44F5259AA620}" sibTransId="{25AAFEC5-B6E9-41C4-955F-1CEB789CFC2A}"/>
    <dgm:cxn modelId="{25332BA5-53CD-44D4-8CFB-C0A0F391B1A0}" srcId="{4F670972-C053-4CF1-B64A-BA4D5066E5EB}" destId="{70907A58-BD61-4F81-8BE7-DF9D80A6E3EA}" srcOrd="0" destOrd="0" parTransId="{58BE2D99-8B21-4A75-BAF9-9E8BDCAFD764}" sibTransId="{7121A198-2C13-4A1C-BC64-82CF23F8497E}"/>
    <dgm:cxn modelId="{7FB5B5A6-51AF-4834-AF1E-2E7B524795F2}" type="presOf" srcId="{D10F61B4-240B-48C6-8B5D-865B9D14F30E}" destId="{55B4C83C-0B98-4E57-A266-259BE1BF30A5}" srcOrd="0" destOrd="2" presId="urn:microsoft.com/office/officeart/2005/8/layout/hList2"/>
    <dgm:cxn modelId="{8AAE43AE-0194-431A-9B51-0C3EA938CE6F}" srcId="{BCE80D10-4C1E-48B1-9789-9C1A6C163C24}" destId="{936C35E6-7677-4E26-AE3C-0AAF8E8BF8C8}" srcOrd="0" destOrd="0" parTransId="{62740659-6711-48ED-BA74-5D1FA9B5EF2F}" sibTransId="{CCADE9C8-C7C2-4786-9497-9827A6F1DB50}"/>
    <dgm:cxn modelId="{8C3FFFB3-9118-4419-B161-FFA21B30D773}" srcId="{23238824-C412-47D6-8A18-A77DC0FC19BE}" destId="{547F805F-2464-4393-95D9-593B010C06A5}" srcOrd="3" destOrd="0" parTransId="{4E4B221A-01EB-4A35-BAF3-3C828D985173}" sibTransId="{B4F58AF2-DFE1-41D4-B762-50E16EF8689A}"/>
    <dgm:cxn modelId="{2614E5CE-80F6-4593-8A56-FD88D812A77A}" type="presOf" srcId="{547F805F-2464-4393-95D9-593B010C06A5}" destId="{CC8A156C-7922-4BFE-ACF3-3AF73D2075AA}" srcOrd="0" destOrd="3" presId="urn:microsoft.com/office/officeart/2005/8/layout/hList2"/>
    <dgm:cxn modelId="{6C7339D7-4BCB-4EB9-8749-50227A74F90B}" srcId="{EE37D5D6-6765-41A8-80BE-8FB406EB2E0D}" destId="{BCE80D10-4C1E-48B1-9789-9C1A6C163C24}" srcOrd="2" destOrd="0" parTransId="{A5DFD2B1-1815-40D1-846D-650FB7665626}" sibTransId="{6F5666F1-E564-4549-BE41-5F513C17893A}"/>
    <dgm:cxn modelId="{E1625DD7-9A3A-43D2-82A7-BB1BBB2E0650}" srcId="{23238824-C412-47D6-8A18-A77DC0FC19BE}" destId="{EC32A28B-11F5-4E36-BFBA-86610B33E225}" srcOrd="5" destOrd="0" parTransId="{55D7F1C4-A411-4C97-838C-0D5759A83DB5}" sibTransId="{95702A49-3BAA-4682-B167-1923D122B99C}"/>
    <dgm:cxn modelId="{EE112BDA-712C-4CC8-8CF9-0A0A6DD1CB2B}" srcId="{23238824-C412-47D6-8A18-A77DC0FC19BE}" destId="{B88CEFA1-5794-4BC8-BF15-B62FFCE915C4}" srcOrd="2" destOrd="0" parTransId="{9F05C6A8-2633-4EAB-BFB1-C8B4D63FA693}" sibTransId="{B189A633-8B71-4C29-B61F-0D221E39C865}"/>
    <dgm:cxn modelId="{BD5E75E7-E31A-4C83-AC2D-A3CACE40B6CB}" type="presOf" srcId="{BCE80D10-4C1E-48B1-9789-9C1A6C163C24}" destId="{EA7CB628-CE53-4E4E-8A2E-9316DFA22A23}" srcOrd="0" destOrd="0" presId="urn:microsoft.com/office/officeart/2005/8/layout/hList2"/>
    <dgm:cxn modelId="{653240EA-3965-4E2C-A067-756BBA080325}" type="presOf" srcId="{4BF5A69A-14EB-4E0F-B874-0848645BEC2A}" destId="{65F3FF5E-56E2-40FC-A93F-1225AFC1AC46}" srcOrd="0" destOrd="1" presId="urn:microsoft.com/office/officeart/2005/8/layout/hList2"/>
    <dgm:cxn modelId="{4AB0A2F4-E8FB-47DB-9ED8-6EC53382D715}" srcId="{EE37D5D6-6765-41A8-80BE-8FB406EB2E0D}" destId="{4F670972-C053-4CF1-B64A-BA4D5066E5EB}" srcOrd="1" destOrd="0" parTransId="{551E636C-7BCB-4E28-8F05-007FBF0F9E85}" sibTransId="{17728964-58B7-4248-89FC-5D5634FDCE2A}"/>
    <dgm:cxn modelId="{8796AEF8-827E-4F8F-9691-3ACEF6756F0E}" type="presOf" srcId="{70907A58-BD61-4F81-8BE7-DF9D80A6E3EA}" destId="{65F3FF5E-56E2-40FC-A93F-1225AFC1AC46}" srcOrd="0" destOrd="0" presId="urn:microsoft.com/office/officeart/2005/8/layout/hList2"/>
    <dgm:cxn modelId="{17760CFA-EA2A-4807-AFC0-FC362E8B1D9F}" type="presOf" srcId="{3E9D4FE3-B862-46F9-BA3D-0BE668F58093}" destId="{CC8A156C-7922-4BFE-ACF3-3AF73D2075AA}" srcOrd="0" destOrd="1" presId="urn:microsoft.com/office/officeart/2005/8/layout/hList2"/>
    <dgm:cxn modelId="{96BBFB9B-3770-4943-89B6-44621DEEF766}" type="presParOf" srcId="{687082C7-9B15-4AF5-86C6-1444C22B72CE}" destId="{C2EE16B1-FB02-4C20-A2E2-DB89B1697F17}" srcOrd="0" destOrd="0" presId="urn:microsoft.com/office/officeart/2005/8/layout/hList2"/>
    <dgm:cxn modelId="{79E6753F-04F9-44A9-8D7E-B2E58F74B9FF}" type="presParOf" srcId="{C2EE16B1-FB02-4C20-A2E2-DB89B1697F17}" destId="{77748C68-9EF7-477F-9F26-F69388057EF9}" srcOrd="0" destOrd="0" presId="urn:microsoft.com/office/officeart/2005/8/layout/hList2"/>
    <dgm:cxn modelId="{5CBE9BEE-673B-4BD5-B0BB-7D45AF943981}" type="presParOf" srcId="{C2EE16B1-FB02-4C20-A2E2-DB89B1697F17}" destId="{CC8A156C-7922-4BFE-ACF3-3AF73D2075AA}" srcOrd="1" destOrd="0" presId="urn:microsoft.com/office/officeart/2005/8/layout/hList2"/>
    <dgm:cxn modelId="{8BC8846D-B7FC-4A82-96BA-941053300F0D}" type="presParOf" srcId="{C2EE16B1-FB02-4C20-A2E2-DB89B1697F17}" destId="{1A76F2A7-D6B4-4D03-81A0-0FF16E068CAF}" srcOrd="2" destOrd="0" presId="urn:microsoft.com/office/officeart/2005/8/layout/hList2"/>
    <dgm:cxn modelId="{E3C6AA70-CB9A-481F-BB05-EA708EA0FDD8}" type="presParOf" srcId="{687082C7-9B15-4AF5-86C6-1444C22B72CE}" destId="{678FB62D-656B-40CB-A4A2-6B3C9DF7E1C7}" srcOrd="1" destOrd="0" presId="urn:microsoft.com/office/officeart/2005/8/layout/hList2"/>
    <dgm:cxn modelId="{19233607-3F2E-42EE-BFF3-57B39C4D3B0F}" type="presParOf" srcId="{687082C7-9B15-4AF5-86C6-1444C22B72CE}" destId="{6C97E4D0-45C9-4D8F-B695-342D2A027514}" srcOrd="2" destOrd="0" presId="urn:microsoft.com/office/officeart/2005/8/layout/hList2"/>
    <dgm:cxn modelId="{AD5F725D-9E15-4694-802C-EDE5BB7DBDD5}" type="presParOf" srcId="{6C97E4D0-45C9-4D8F-B695-342D2A027514}" destId="{4A49BF00-C31D-4818-AC9C-FF09263E61E2}" srcOrd="0" destOrd="0" presId="urn:microsoft.com/office/officeart/2005/8/layout/hList2"/>
    <dgm:cxn modelId="{16945FF2-E368-4819-B573-65CDE2E952FC}" type="presParOf" srcId="{6C97E4D0-45C9-4D8F-B695-342D2A027514}" destId="{65F3FF5E-56E2-40FC-A93F-1225AFC1AC46}" srcOrd="1" destOrd="0" presId="urn:microsoft.com/office/officeart/2005/8/layout/hList2"/>
    <dgm:cxn modelId="{210363DF-313F-4012-8561-77B87AE33965}" type="presParOf" srcId="{6C97E4D0-45C9-4D8F-B695-342D2A027514}" destId="{85A49EF2-1E70-4E37-854F-1DAFC1652D0D}" srcOrd="2" destOrd="0" presId="urn:microsoft.com/office/officeart/2005/8/layout/hList2"/>
    <dgm:cxn modelId="{06B68CE8-7FBF-4511-ADD7-06597F2C3AAD}" type="presParOf" srcId="{687082C7-9B15-4AF5-86C6-1444C22B72CE}" destId="{EE918195-2EF7-4E46-A83E-B4056623982E}" srcOrd="3" destOrd="0" presId="urn:microsoft.com/office/officeart/2005/8/layout/hList2"/>
    <dgm:cxn modelId="{EFB0E924-93DC-4C20-91E8-5459DFAB7821}" type="presParOf" srcId="{687082C7-9B15-4AF5-86C6-1444C22B72CE}" destId="{CD8D6187-5439-4EFB-A564-7046B13DF154}" srcOrd="4" destOrd="0" presId="urn:microsoft.com/office/officeart/2005/8/layout/hList2"/>
    <dgm:cxn modelId="{2BDC275F-4AC0-4B3F-BE42-EB189BD9C729}" type="presParOf" srcId="{CD8D6187-5439-4EFB-A564-7046B13DF154}" destId="{97471694-68C7-41D1-8F8B-805BFE86C87B}" srcOrd="0" destOrd="0" presId="urn:microsoft.com/office/officeart/2005/8/layout/hList2"/>
    <dgm:cxn modelId="{A15CEFE5-31F7-43C7-9C58-474314D6242B}" type="presParOf" srcId="{CD8D6187-5439-4EFB-A564-7046B13DF154}" destId="{55B4C83C-0B98-4E57-A266-259BE1BF30A5}" srcOrd="1" destOrd="0" presId="urn:microsoft.com/office/officeart/2005/8/layout/hList2"/>
    <dgm:cxn modelId="{4A26718B-C8C8-4CBD-81AD-10247376E6AF}" type="presParOf" srcId="{CD8D6187-5439-4EFB-A564-7046B13DF154}" destId="{EA7CB628-CE53-4E4E-8A2E-9316DFA22A23}"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E37D5D6-6765-41A8-80BE-8FB406EB2E0D}"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de-DE"/>
        </a:p>
      </dgm:t>
    </dgm:pt>
    <dgm:pt modelId="{23238824-C412-47D6-8A18-A77DC0FC19BE}">
      <dgm:prSet phldrT="[Text]" custT="1"/>
      <dgm:spPr>
        <a:solidFill>
          <a:srgbClr val="0271BB"/>
        </a:solidFill>
      </dgm:spPr>
      <dgm:t>
        <a:bodyPr anchor="ctr"/>
        <a:lstStyle/>
        <a:p>
          <a:pPr>
            <a:spcAft>
              <a:spcPct val="35000"/>
            </a:spcAft>
          </a:pPr>
          <a:r>
            <a:rPr lang="en-US" sz="1500" b="1">
              <a:solidFill>
                <a:schemeClr val="bg1"/>
              </a:solidFill>
              <a:latin typeface="TheSans UHH" panose="020B0502050302020203" pitchFamily="34" charset="0"/>
              <a:ea typeface="+mn-ea"/>
              <a:cs typeface="TheSans UHH" panose="020B0502050302020203" pitchFamily="34" charset="0"/>
            </a:rPr>
            <a:t>Written examination</a:t>
          </a:r>
        </a:p>
      </dgm:t>
    </dgm:pt>
    <dgm:pt modelId="{61B5DC19-6F4E-4530-9B91-363BE431D353}" type="parTrans" cxnId="{6395797E-B6A6-4445-BC19-F966E2387355}">
      <dgm:prSet/>
      <dgm:spPr/>
      <dgm:t>
        <a:bodyPr/>
        <a:lstStyle/>
        <a:p>
          <a:endParaRPr lang="de-DE"/>
        </a:p>
      </dgm:t>
    </dgm:pt>
    <dgm:pt modelId="{7DA13180-D25C-493C-B431-14BF23AD8B3B}" type="sibTrans" cxnId="{6395797E-B6A6-4445-BC19-F966E2387355}">
      <dgm:prSet/>
      <dgm:spPr/>
      <dgm:t>
        <a:bodyPr/>
        <a:lstStyle/>
        <a:p>
          <a:endParaRPr lang="de-DE"/>
        </a:p>
      </dgm:t>
    </dgm:pt>
    <dgm:pt modelId="{F0EC5465-A00F-4FF6-8138-EA6DF0F8B1CD}">
      <dgm:prSet phldrT="[Text]" custT="1"/>
      <dgm:spPr>
        <a:solidFill>
          <a:srgbClr val="0271BB"/>
        </a:solidFill>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Usually at the end of lectures</a:t>
          </a:r>
        </a:p>
      </dgm:t>
    </dgm:pt>
    <dgm:pt modelId="{3A62F1C4-FF40-49C2-904C-E920C264136A}" type="parTrans" cxnId="{4821CE58-1CF8-4172-AF3C-B4B2E60F71FB}">
      <dgm:prSet/>
      <dgm:spPr/>
      <dgm:t>
        <a:bodyPr/>
        <a:lstStyle/>
        <a:p>
          <a:endParaRPr lang="de-DE"/>
        </a:p>
      </dgm:t>
    </dgm:pt>
    <dgm:pt modelId="{5C310CD0-A4CE-463C-BC72-6AE89412F1B9}" type="sibTrans" cxnId="{4821CE58-1CF8-4172-AF3C-B4B2E60F71FB}">
      <dgm:prSet/>
      <dgm:spPr/>
      <dgm:t>
        <a:bodyPr/>
        <a:lstStyle/>
        <a:p>
          <a:endParaRPr lang="de-DE"/>
        </a:p>
      </dgm:t>
    </dgm:pt>
    <dgm:pt modelId="{4F670972-C053-4CF1-B64A-BA4D5066E5EB}">
      <dgm:prSet phldrT="[Text]" custT="1"/>
      <dgm:spPr>
        <a:solidFill>
          <a:srgbClr val="80B8DD"/>
        </a:solidFill>
      </dgm:spPr>
      <dgm:t>
        <a:bodyPr anchor="ctr"/>
        <a:lstStyle/>
        <a:p>
          <a:pPr marL="0" lvl="0" indent="0" algn="r" defTabSz="711200">
            <a:lnSpc>
              <a:spcPct val="90000"/>
            </a:lnSpc>
            <a:spcBef>
              <a:spcPct val="0"/>
            </a:spcBef>
            <a:spcAft>
              <a:spcPct val="35000"/>
            </a:spcAft>
            <a:buNone/>
          </a:pPr>
          <a:r>
            <a:rPr lang="en-US" sz="1500" b="1">
              <a:solidFill>
                <a:srgbClr val="FFFFFF"/>
              </a:solidFill>
              <a:latin typeface="TheSans UHH" panose="020B0502050302020203" pitchFamily="34" charset="0"/>
              <a:ea typeface="+mn-ea"/>
              <a:cs typeface="TheSans UHH" panose="020B0502050302020203" pitchFamily="34" charset="0"/>
            </a:rPr>
            <a:t>Term paper</a:t>
          </a:r>
        </a:p>
      </dgm:t>
    </dgm:pt>
    <dgm:pt modelId="{17728964-58B7-4248-89FC-5D5634FDCE2A}" type="sibTrans" cxnId="{4AB0A2F4-E8FB-47DB-9ED8-6EC53382D715}">
      <dgm:prSet/>
      <dgm:spPr/>
      <dgm:t>
        <a:bodyPr/>
        <a:lstStyle/>
        <a:p>
          <a:endParaRPr lang="de-DE"/>
        </a:p>
      </dgm:t>
    </dgm:pt>
    <dgm:pt modelId="{551E636C-7BCB-4E28-8F05-007FBF0F9E85}" type="parTrans" cxnId="{4AB0A2F4-E8FB-47DB-9ED8-6EC53382D715}">
      <dgm:prSet/>
      <dgm:spPr/>
      <dgm:t>
        <a:bodyPr/>
        <a:lstStyle/>
        <a:p>
          <a:endParaRPr lang="de-DE"/>
        </a:p>
      </dgm:t>
    </dgm:pt>
    <dgm:pt modelId="{70907A58-BD61-4F81-8BE7-DF9D80A6E3EA}">
      <dgm:prSet phldrT="[Text]" custT="1"/>
      <dgm:spPr>
        <a:solidFill>
          <a:srgbClr val="80B8DD"/>
        </a:solidFill>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dirty="0">
              <a:solidFill>
                <a:srgbClr val="FFFFFF"/>
              </a:solidFill>
              <a:latin typeface="TheSans UHH" panose="020B0502050302020203" pitchFamily="34" charset="0"/>
              <a:ea typeface="+mn-ea"/>
              <a:cs typeface="TheSans UHH" panose="020B0502050302020203" pitchFamily="34" charset="0"/>
            </a:rPr>
            <a:t> Focus on a specific topic</a:t>
          </a:r>
        </a:p>
      </dgm:t>
    </dgm:pt>
    <dgm:pt modelId="{7121A198-2C13-4A1C-BC64-82CF23F8497E}" type="sibTrans" cxnId="{25332BA5-53CD-44D4-8CFB-C0A0F391B1A0}">
      <dgm:prSet/>
      <dgm:spPr/>
      <dgm:t>
        <a:bodyPr/>
        <a:lstStyle/>
        <a:p>
          <a:endParaRPr lang="de-DE"/>
        </a:p>
      </dgm:t>
    </dgm:pt>
    <dgm:pt modelId="{58BE2D99-8B21-4A75-BAF9-9E8BDCAFD764}" type="parTrans" cxnId="{25332BA5-53CD-44D4-8CFB-C0A0F391B1A0}">
      <dgm:prSet/>
      <dgm:spPr/>
      <dgm:t>
        <a:bodyPr/>
        <a:lstStyle/>
        <a:p>
          <a:endParaRPr lang="de-DE"/>
        </a:p>
      </dgm:t>
    </dgm:pt>
    <dgm:pt modelId="{4BF5A69A-14EB-4E0F-B874-0848645BEC2A}">
      <dgm:prSet phldrT="[Text]" custT="1"/>
      <dgm:spPr>
        <a:solidFill>
          <a:srgbClr val="80B8DD"/>
        </a:solidFill>
      </dgm:spPr>
      <dgm:t>
        <a:bodyPr/>
        <a:lstStyle/>
        <a:p>
          <a:pPr marL="114300" lvl="1" indent="0" algn="l" defTabSz="577850">
            <a:lnSpc>
              <a:spcPct val="90000"/>
            </a:lnSpc>
            <a:spcBef>
              <a:spcPct val="0"/>
            </a:spcBef>
            <a:spcAft>
              <a:spcPct val="15000"/>
            </a:spcAft>
          </a:pPr>
          <a:endParaRPr lang="de-DE" sz="1300" kern="1200" dirty="0">
            <a:latin typeface="TheSans UHH" panose="020B0502050302020203" pitchFamily="34" charset="0"/>
          </a:endParaRPr>
        </a:p>
      </dgm:t>
    </dgm:pt>
    <dgm:pt modelId="{142A6375-3EA2-4E4B-A0B0-8B52FBB34DBB}" type="sibTrans" cxnId="{1EEA2F3C-5A00-4036-A4E6-F5F94995B2D7}">
      <dgm:prSet/>
      <dgm:spPr/>
      <dgm:t>
        <a:bodyPr/>
        <a:lstStyle/>
        <a:p>
          <a:endParaRPr lang="de-DE"/>
        </a:p>
      </dgm:t>
    </dgm:pt>
    <dgm:pt modelId="{434C2443-577E-4D96-9C49-F19CD2925675}" type="parTrans" cxnId="{1EEA2F3C-5A00-4036-A4E6-F5F94995B2D7}">
      <dgm:prSet/>
      <dgm:spPr/>
      <dgm:t>
        <a:bodyPr/>
        <a:lstStyle/>
        <a:p>
          <a:endParaRPr lang="de-DE"/>
        </a:p>
      </dgm:t>
    </dgm:pt>
    <dgm:pt modelId="{936C35E6-7677-4E26-AE3C-0AAF8E8BF8C8}">
      <dgm:prSet phldrT="[Text]" custT="1"/>
      <dgm:spPr>
        <a:solidFill>
          <a:srgbClr val="B6BFC3"/>
        </a:solidFill>
      </dgm:spPr>
      <dgm:t>
        <a:bodyPr/>
        <a:lstStyle/>
        <a:p>
          <a:pPr>
            <a:spcAft>
              <a:spcPts val="588"/>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 Agreed-upon topic</a:t>
          </a:r>
        </a:p>
      </dgm:t>
    </dgm:pt>
    <dgm:pt modelId="{62740659-6711-48ED-BA74-5D1FA9B5EF2F}" type="parTrans" cxnId="{8AAE43AE-0194-431A-9B51-0C3EA938CE6F}">
      <dgm:prSet/>
      <dgm:spPr/>
      <dgm:t>
        <a:bodyPr/>
        <a:lstStyle/>
        <a:p>
          <a:endParaRPr lang="de-AT"/>
        </a:p>
      </dgm:t>
    </dgm:pt>
    <dgm:pt modelId="{CCADE9C8-C7C2-4786-9497-9827A6F1DB50}" type="sibTrans" cxnId="{8AAE43AE-0194-431A-9B51-0C3EA938CE6F}">
      <dgm:prSet/>
      <dgm:spPr/>
      <dgm:t>
        <a:bodyPr/>
        <a:lstStyle/>
        <a:p>
          <a:endParaRPr lang="de-AT"/>
        </a:p>
      </dgm:t>
    </dgm:pt>
    <dgm:pt modelId="{BCE80D10-4C1E-48B1-9789-9C1A6C163C24}">
      <dgm:prSet phldrT="[Text]" custT="1"/>
      <dgm:spPr>
        <a:solidFill>
          <a:srgbClr val="B6BFC3"/>
        </a:solidFill>
      </dgm:spPr>
      <dgm:t>
        <a:bodyPr anchor="ctr"/>
        <a:lstStyle/>
        <a:p>
          <a:pPr>
            <a:buNone/>
          </a:pPr>
          <a:r>
            <a:rPr lang="en-US" sz="1500" b="1">
              <a:solidFill>
                <a:srgbClr val="FFFFFF"/>
              </a:solidFill>
              <a:latin typeface="TheSans UHH" panose="020B0502050302020203" pitchFamily="34" charset="0"/>
              <a:ea typeface="+mn-ea"/>
              <a:cs typeface="TheSans UHH" panose="020B0502050302020203" pitchFamily="34" charset="0"/>
            </a:rPr>
            <a:t>Oral examination</a:t>
          </a:r>
        </a:p>
      </dgm:t>
    </dgm:pt>
    <dgm:pt modelId="{6F5666F1-E564-4549-BE41-5F513C17893A}" type="sibTrans" cxnId="{6C7339D7-4BCB-4EB9-8749-50227A74F90B}">
      <dgm:prSet/>
      <dgm:spPr/>
      <dgm:t>
        <a:bodyPr/>
        <a:lstStyle/>
        <a:p>
          <a:endParaRPr lang="de-AT"/>
        </a:p>
      </dgm:t>
    </dgm:pt>
    <dgm:pt modelId="{A5DFD2B1-1815-40D1-846D-650FB7665626}" type="parTrans" cxnId="{6C7339D7-4BCB-4EB9-8749-50227A74F90B}">
      <dgm:prSet/>
      <dgm:spPr/>
      <dgm:t>
        <a:bodyPr/>
        <a:lstStyle/>
        <a:p>
          <a:endParaRPr lang="de-AT"/>
        </a:p>
      </dgm:t>
    </dgm:pt>
    <dgm:pt modelId="{8D03D225-FBE0-401B-AB41-B81D301EDA1A}">
      <dgm:prSet custT="1"/>
      <dgm:spPr/>
      <dgm:t>
        <a:bodyPr/>
        <a:lstStyle/>
        <a:p>
          <a:pPr>
            <a:spcAft>
              <a:spcPts val="588"/>
            </a:spcAft>
            <a:buFont typeface="Arial" panose="020B0604020202020204" pitchFamily="34" charset="0"/>
            <a:buChar char="•"/>
          </a:pPr>
          <a:r>
            <a:rPr lang="en-US" sz="1300" dirty="0">
              <a:solidFill>
                <a:srgbClr val="FFFFFF"/>
              </a:solidFill>
              <a:latin typeface="TheSans UHH" panose="020B0502050302020203" pitchFamily="34" charset="0"/>
              <a:ea typeface="+mn-ea"/>
              <a:cs typeface="TheSans UHH" panose="020B0502050302020203" pitchFamily="34" charset="0"/>
            </a:rPr>
            <a:t>Questions/</a:t>
          </a:r>
          <a:br>
            <a:rPr lang="en-US" sz="1300" dirty="0">
              <a:solidFill>
                <a:srgbClr val="FFFFFF"/>
              </a:solidFill>
              <a:latin typeface="TheSans UHH" panose="020B0502050302020203" pitchFamily="34" charset="0"/>
              <a:ea typeface="+mn-ea"/>
              <a:cs typeface="TheSans UHH" panose="020B0502050302020203" pitchFamily="34" charset="0"/>
            </a:rPr>
          </a:br>
          <a:r>
            <a:rPr lang="en-US" sz="1300" dirty="0">
              <a:solidFill>
                <a:srgbClr val="FFFFFF"/>
              </a:solidFill>
              <a:latin typeface="TheSans UHH" panose="020B0502050302020203" pitchFamily="34" charset="0"/>
              <a:ea typeface="+mn-ea"/>
              <a:cs typeface="TheSans UHH" panose="020B0502050302020203" pitchFamily="34" charset="0"/>
            </a:rPr>
            <a:t>discussion</a:t>
          </a:r>
        </a:p>
      </dgm:t>
    </dgm:pt>
    <dgm:pt modelId="{4BEF4C98-5662-46FB-8DA4-64C0DA4A63E4}" type="sibTrans" cxnId="{71AFE0FC-2445-4A50-8840-57A40FBBEA34}">
      <dgm:prSet/>
      <dgm:spPr/>
      <dgm:t>
        <a:bodyPr/>
        <a:lstStyle/>
        <a:p>
          <a:endParaRPr lang="de-AT"/>
        </a:p>
      </dgm:t>
    </dgm:pt>
    <dgm:pt modelId="{6EAA362B-5502-4882-9974-FBC630C5226F}" type="parTrans" cxnId="{71AFE0FC-2445-4A50-8840-57A40FBBEA34}">
      <dgm:prSet/>
      <dgm:spPr/>
      <dgm:t>
        <a:bodyPr/>
        <a:lstStyle/>
        <a:p>
          <a:endParaRPr lang="de-AT"/>
        </a:p>
      </dgm:t>
    </dgm:pt>
    <dgm:pt modelId="{52BD73A8-64CB-40AB-88F7-F7918F8B0560}">
      <dgm:prSet custT="1"/>
      <dgm:spPr/>
      <dgm:t>
        <a:bodyPr/>
        <a:lstStyle/>
        <a:p>
          <a:pPr>
            <a:spcAft>
              <a:spcPts val="588"/>
            </a:spcAft>
            <a:buFont typeface="Arial" panose="020B0604020202020204" pitchFamily="34" charset="0"/>
            <a:buChar char="•"/>
          </a:pPr>
          <a:r>
            <a:rPr lang="en-US" sz="1300">
              <a:solidFill>
                <a:srgbClr val="FFFFFF"/>
              </a:solidFill>
              <a:latin typeface="TheSans UHH" panose="020B0502050302020203" pitchFamily="34" charset="0"/>
              <a:ea typeface="+mn-ea"/>
              <a:cs typeface="TheSans UHH" panose="020B0502050302020203" pitchFamily="34" charset="0"/>
            </a:rPr>
            <a:t>Duration of, e.g.,15–30 minutes</a:t>
          </a:r>
        </a:p>
      </dgm:t>
    </dgm:pt>
    <dgm:pt modelId="{B19F2AE2-5514-45B0-8BC8-088005292BEF}" type="sibTrans" cxnId="{39DBFE37-CDB9-42C5-898B-38535DF7284E}">
      <dgm:prSet/>
      <dgm:spPr/>
      <dgm:t>
        <a:bodyPr/>
        <a:lstStyle/>
        <a:p>
          <a:endParaRPr lang="de-AT"/>
        </a:p>
      </dgm:t>
    </dgm:pt>
    <dgm:pt modelId="{67EA1E01-42BC-4809-B0A0-C4CA38DE88F2}" type="parTrans" cxnId="{39DBFE37-CDB9-42C5-898B-38535DF7284E}">
      <dgm:prSet/>
      <dgm:spPr/>
      <dgm:t>
        <a:bodyPr/>
        <a:lstStyle/>
        <a:p>
          <a:endParaRPr lang="de-AT"/>
        </a:p>
      </dgm:t>
    </dgm:pt>
    <dgm:pt modelId="{820938C9-5AAA-4293-98BF-248D20D7B438}">
      <dgm:prSet custT="1"/>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dirty="0">
              <a:solidFill>
                <a:srgbClr val="FFFFFF"/>
              </a:solidFill>
              <a:latin typeface="TheSans UHH" panose="020B0502050302020203" pitchFamily="34" charset="0"/>
              <a:ea typeface="+mn-ea"/>
              <a:cs typeface="TheSans UHH" panose="020B0502050302020203" pitchFamily="34" charset="0"/>
            </a:rPr>
            <a:t> Consultations during office hours</a:t>
          </a:r>
        </a:p>
      </dgm:t>
    </dgm:pt>
    <dgm:pt modelId="{AEA39EB4-CA76-4CA8-BB53-151DA0CF8414}" type="sibTrans" cxnId="{D207D6D2-864F-402E-91BB-92EC82666E89}">
      <dgm:prSet/>
      <dgm:spPr/>
      <dgm:t>
        <a:bodyPr/>
        <a:lstStyle/>
        <a:p>
          <a:endParaRPr lang="de-AT"/>
        </a:p>
      </dgm:t>
    </dgm:pt>
    <dgm:pt modelId="{9241A2B3-4EAD-4C8F-87F9-59D112A167D2}" type="parTrans" cxnId="{D207D6D2-864F-402E-91BB-92EC82666E89}">
      <dgm:prSet/>
      <dgm:spPr/>
      <dgm:t>
        <a:bodyPr/>
        <a:lstStyle/>
        <a:p>
          <a:endParaRPr lang="de-AT"/>
        </a:p>
      </dgm:t>
    </dgm:pt>
    <dgm:pt modelId="{2E71B64C-6A7A-4E68-BA27-48FBC5F069C4}">
      <dgm:prSet custT="1"/>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dirty="0">
              <a:solidFill>
                <a:srgbClr val="FFFFFF"/>
              </a:solidFill>
              <a:latin typeface="TheSans UHH" panose="020B0502050302020203" pitchFamily="34" charset="0"/>
              <a:ea typeface="+mn-ea"/>
              <a:cs typeface="TheSans UHH" panose="020B0502050302020203" pitchFamily="34" charset="0"/>
            </a:rPr>
            <a:t> Line of inquiry and literature searches</a:t>
          </a:r>
        </a:p>
      </dgm:t>
    </dgm:pt>
    <dgm:pt modelId="{ED78B1DA-FBAE-4A92-A2D9-C84CA5EDE5EC}" type="sibTrans" cxnId="{5EA44541-194A-41D8-8019-34A1C35AFDF1}">
      <dgm:prSet/>
      <dgm:spPr/>
      <dgm:t>
        <a:bodyPr/>
        <a:lstStyle/>
        <a:p>
          <a:endParaRPr lang="de-AT"/>
        </a:p>
      </dgm:t>
    </dgm:pt>
    <dgm:pt modelId="{8CE06A0C-84E1-44F4-8A09-63B352FA272A}" type="parTrans" cxnId="{5EA44541-194A-41D8-8019-34A1C35AFDF1}">
      <dgm:prSet/>
      <dgm:spPr/>
      <dgm:t>
        <a:bodyPr/>
        <a:lstStyle/>
        <a:p>
          <a:endParaRPr lang="de-AT"/>
        </a:p>
      </dgm:t>
    </dgm:pt>
    <dgm:pt modelId="{3A651B3E-E50C-465D-8053-B263A9C77956}">
      <dgm:prSet custT="1"/>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dirty="0">
              <a:solidFill>
                <a:srgbClr val="FFFFFF"/>
              </a:solidFill>
              <a:latin typeface="TheSans UHH" panose="020B0502050302020203" pitchFamily="34" charset="0"/>
              <a:ea typeface="+mn-ea"/>
              <a:cs typeface="TheSans UHH" panose="020B0502050302020203" pitchFamily="34" charset="0"/>
            </a:rPr>
            <a:t> Deadlines</a:t>
          </a:r>
        </a:p>
      </dgm:t>
    </dgm:pt>
    <dgm:pt modelId="{F92594A2-DCCA-4765-AACC-D3E4596E85B5}" type="sibTrans" cxnId="{3B14D3A0-05F6-4E98-B7CF-7ADD389F430A}">
      <dgm:prSet/>
      <dgm:spPr/>
      <dgm:t>
        <a:bodyPr/>
        <a:lstStyle/>
        <a:p>
          <a:endParaRPr lang="de-AT"/>
        </a:p>
      </dgm:t>
    </dgm:pt>
    <dgm:pt modelId="{09461446-DEF4-46DB-AC42-24D7005F5970}" type="parTrans" cxnId="{3B14D3A0-05F6-4E98-B7CF-7ADD389F430A}">
      <dgm:prSet/>
      <dgm:spPr/>
      <dgm:t>
        <a:bodyPr/>
        <a:lstStyle/>
        <a:p>
          <a:endParaRPr lang="de-AT"/>
        </a:p>
      </dgm:t>
    </dgm:pt>
    <dgm:pt modelId="{6AA4FF1F-1EB6-4120-80B2-E3811ACF8B3A}">
      <dgm:prSet custT="1"/>
      <dgm:spPr/>
      <dgm:t>
        <a:bodyPr/>
        <a:lstStyle/>
        <a:p>
          <a:pPr marL="0" lvl="0" indent="0" algn="l" defTabSz="711200">
            <a:lnSpc>
              <a:spcPct val="90000"/>
            </a:lnSpc>
            <a:spcBef>
              <a:spcPct val="0"/>
            </a:spcBef>
            <a:spcAft>
              <a:spcPct val="35000"/>
            </a:spcAft>
            <a:buFont typeface="Arial" panose="020B0604020202020204" pitchFamily="34" charset="0"/>
            <a:buChar char="•"/>
          </a:pPr>
          <a:r>
            <a:rPr lang="en-US" sz="1300" dirty="0">
              <a:solidFill>
                <a:srgbClr val="FFFFFF"/>
              </a:solidFill>
              <a:latin typeface="TheSans UHH" panose="020B0502050302020203" pitchFamily="34" charset="0"/>
              <a:ea typeface="+mn-ea"/>
              <a:cs typeface="TheSans UHH" panose="020B0502050302020203" pitchFamily="34" charset="0"/>
            </a:rPr>
            <a:t> Academic work/writing</a:t>
          </a:r>
        </a:p>
      </dgm:t>
    </dgm:pt>
    <dgm:pt modelId="{04E6B61D-7329-4978-8AD1-3B79A96CC9E0}" type="sibTrans" cxnId="{1F588FFF-ED3D-4380-8057-AC428BF7F163}">
      <dgm:prSet/>
      <dgm:spPr/>
      <dgm:t>
        <a:bodyPr/>
        <a:lstStyle/>
        <a:p>
          <a:endParaRPr lang="de-AT"/>
        </a:p>
      </dgm:t>
    </dgm:pt>
    <dgm:pt modelId="{5E6196CB-CD60-4739-A3C6-4C01AD0EF160}" type="parTrans" cxnId="{1F588FFF-ED3D-4380-8057-AC428BF7F163}">
      <dgm:prSet/>
      <dgm:spPr/>
      <dgm:t>
        <a:bodyPr/>
        <a:lstStyle/>
        <a:p>
          <a:endParaRPr lang="de-AT"/>
        </a:p>
      </dgm:t>
    </dgm:pt>
    <dgm:pt modelId="{DFA36706-83C7-45FA-AAAF-E7A9709749B7}">
      <dgm:prSet custT="1"/>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Multiple choice</a:t>
          </a:r>
        </a:p>
      </dgm:t>
    </dgm:pt>
    <dgm:pt modelId="{E8045B99-74DA-4B84-A2C1-758BE5CFE041}" type="sibTrans" cxnId="{3C88747A-E41A-44FD-A05B-98CA6BF810B6}">
      <dgm:prSet/>
      <dgm:spPr/>
      <dgm:t>
        <a:bodyPr/>
        <a:lstStyle/>
        <a:p>
          <a:endParaRPr lang="de-AT"/>
        </a:p>
      </dgm:t>
    </dgm:pt>
    <dgm:pt modelId="{6B558858-0328-40BA-8DC8-3A170FB1A7DB}" type="parTrans" cxnId="{3C88747A-E41A-44FD-A05B-98CA6BF810B6}">
      <dgm:prSet/>
      <dgm:spPr/>
      <dgm:t>
        <a:bodyPr/>
        <a:lstStyle/>
        <a:p>
          <a:endParaRPr lang="de-AT"/>
        </a:p>
      </dgm:t>
    </dgm:pt>
    <dgm:pt modelId="{66A4E4D4-7427-4678-BAE8-C0B8F401BED4}">
      <dgm:prSet custT="1"/>
      <dgm:spPr/>
      <dgm:t>
        <a:bodyPr/>
        <a:lstStyle/>
        <a:p>
          <a:pPr>
            <a:spcAft>
              <a:spcPts val="588"/>
            </a:spcAft>
          </a:pPr>
          <a:r>
            <a:rPr lang="en-US" sz="1300">
              <a:solidFill>
                <a:schemeClr val="bg1"/>
              </a:solidFill>
              <a:latin typeface="TheSans UHH" panose="020B0502050302020203" pitchFamily="34" charset="0"/>
              <a:ea typeface="+mn-ea"/>
              <a:cs typeface="TheSans UHH" panose="020B0502050302020203" pitchFamily="34" charset="0"/>
            </a:rPr>
            <a:t>Written tasks</a:t>
          </a:r>
        </a:p>
      </dgm:t>
    </dgm:pt>
    <dgm:pt modelId="{E8445852-1CF3-40F9-8049-6CDA0C856775}" type="sibTrans" cxnId="{0C06DC35-D03B-440B-A738-0018C695CEF3}">
      <dgm:prSet/>
      <dgm:spPr/>
      <dgm:t>
        <a:bodyPr/>
        <a:lstStyle/>
        <a:p>
          <a:endParaRPr lang="de-AT"/>
        </a:p>
      </dgm:t>
    </dgm:pt>
    <dgm:pt modelId="{F9B3EBB8-AB9C-4DC9-A1F2-2A5E30483501}" type="parTrans" cxnId="{0C06DC35-D03B-440B-A738-0018C695CEF3}">
      <dgm:prSet/>
      <dgm:spPr/>
      <dgm:t>
        <a:bodyPr/>
        <a:lstStyle/>
        <a:p>
          <a:endParaRPr lang="de-AT"/>
        </a:p>
      </dgm:t>
    </dgm:pt>
    <dgm:pt modelId="{687082C7-9B15-4AF5-86C6-1444C22B72CE}" type="pres">
      <dgm:prSet presAssocID="{EE37D5D6-6765-41A8-80BE-8FB406EB2E0D}" presName="linearFlow" presStyleCnt="0">
        <dgm:presLayoutVars>
          <dgm:dir/>
          <dgm:animLvl val="lvl"/>
          <dgm:resizeHandles/>
        </dgm:presLayoutVars>
      </dgm:prSet>
      <dgm:spPr/>
    </dgm:pt>
    <dgm:pt modelId="{C2EE16B1-FB02-4C20-A2E2-DB89B1697F17}" type="pres">
      <dgm:prSet presAssocID="{23238824-C412-47D6-8A18-A77DC0FC19BE}" presName="compositeNode" presStyleCnt="0">
        <dgm:presLayoutVars>
          <dgm:bulletEnabled val="1"/>
        </dgm:presLayoutVars>
      </dgm:prSet>
      <dgm:spPr/>
    </dgm:pt>
    <dgm:pt modelId="{77748C68-9EF7-477F-9F26-F69388057EF9}" type="pres">
      <dgm:prSet presAssocID="{23238824-C412-47D6-8A18-A77DC0FC19BE}"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CC8A156C-7922-4BFE-ACF3-3AF73D2075AA}" type="pres">
      <dgm:prSet presAssocID="{23238824-C412-47D6-8A18-A77DC0FC19BE}" presName="childNode" presStyleLbl="node1" presStyleIdx="0" presStyleCnt="3" custLinFactNeighborX="-858" custLinFactNeighborY="-116">
        <dgm:presLayoutVars>
          <dgm:bulletEnabled val="1"/>
        </dgm:presLayoutVars>
      </dgm:prSet>
      <dgm:spPr/>
    </dgm:pt>
    <dgm:pt modelId="{1A76F2A7-D6B4-4D03-81A0-0FF16E068CAF}" type="pres">
      <dgm:prSet presAssocID="{23238824-C412-47D6-8A18-A77DC0FC19BE}" presName="parentNode" presStyleLbl="revTx" presStyleIdx="0" presStyleCnt="3">
        <dgm:presLayoutVars>
          <dgm:chMax val="0"/>
          <dgm:bulletEnabled val="1"/>
        </dgm:presLayoutVars>
      </dgm:prSet>
      <dgm:spPr/>
    </dgm:pt>
    <dgm:pt modelId="{678FB62D-656B-40CB-A4A2-6B3C9DF7E1C7}" type="pres">
      <dgm:prSet presAssocID="{7DA13180-D25C-493C-B431-14BF23AD8B3B}" presName="sibTrans" presStyleCnt="0"/>
      <dgm:spPr/>
    </dgm:pt>
    <dgm:pt modelId="{6C97E4D0-45C9-4D8F-B695-342D2A027514}" type="pres">
      <dgm:prSet presAssocID="{4F670972-C053-4CF1-B64A-BA4D5066E5EB}" presName="compositeNode" presStyleCnt="0">
        <dgm:presLayoutVars>
          <dgm:bulletEnabled val="1"/>
        </dgm:presLayoutVars>
      </dgm:prSet>
      <dgm:spPr/>
    </dgm:pt>
    <dgm:pt modelId="{4A49BF00-C31D-4818-AC9C-FF09263E61E2}" type="pres">
      <dgm:prSet presAssocID="{4F670972-C053-4CF1-B64A-BA4D5066E5EB}"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5F3FF5E-56E2-40FC-A93F-1225AFC1AC46}" type="pres">
      <dgm:prSet presAssocID="{4F670972-C053-4CF1-B64A-BA4D5066E5EB}" presName="childNode" presStyleLbl="node1" presStyleIdx="1" presStyleCnt="3">
        <dgm:presLayoutVars>
          <dgm:bulletEnabled val="1"/>
        </dgm:presLayoutVars>
      </dgm:prSet>
      <dgm:spPr/>
    </dgm:pt>
    <dgm:pt modelId="{85A49EF2-1E70-4E37-854F-1DAFC1652D0D}" type="pres">
      <dgm:prSet presAssocID="{4F670972-C053-4CF1-B64A-BA4D5066E5EB}" presName="parentNode" presStyleLbl="revTx" presStyleIdx="1" presStyleCnt="3">
        <dgm:presLayoutVars>
          <dgm:chMax val="0"/>
          <dgm:bulletEnabled val="1"/>
        </dgm:presLayoutVars>
      </dgm:prSet>
      <dgm:spPr/>
    </dgm:pt>
    <dgm:pt modelId="{EE918195-2EF7-4E46-A83E-B4056623982E}" type="pres">
      <dgm:prSet presAssocID="{17728964-58B7-4248-89FC-5D5634FDCE2A}" presName="sibTrans" presStyleCnt="0"/>
      <dgm:spPr/>
    </dgm:pt>
    <dgm:pt modelId="{CD8D6187-5439-4EFB-A564-7046B13DF154}" type="pres">
      <dgm:prSet presAssocID="{BCE80D10-4C1E-48B1-9789-9C1A6C163C24}" presName="compositeNode" presStyleCnt="0">
        <dgm:presLayoutVars>
          <dgm:bulletEnabled val="1"/>
        </dgm:presLayoutVars>
      </dgm:prSet>
      <dgm:spPr/>
    </dgm:pt>
    <dgm:pt modelId="{97471694-68C7-41D1-8F8B-805BFE86C87B}" type="pres">
      <dgm:prSet presAssocID="{BCE80D10-4C1E-48B1-9789-9C1A6C163C24}"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55B4C83C-0B98-4E57-A266-259BE1BF30A5}" type="pres">
      <dgm:prSet presAssocID="{BCE80D10-4C1E-48B1-9789-9C1A6C163C24}" presName="childNode" presStyleLbl="node1" presStyleIdx="2" presStyleCnt="3">
        <dgm:presLayoutVars>
          <dgm:bulletEnabled val="1"/>
        </dgm:presLayoutVars>
      </dgm:prSet>
      <dgm:spPr/>
    </dgm:pt>
    <dgm:pt modelId="{EA7CB628-CE53-4E4E-8A2E-9316DFA22A23}" type="pres">
      <dgm:prSet presAssocID="{BCE80D10-4C1E-48B1-9789-9C1A6C163C24}" presName="parentNode" presStyleLbl="revTx" presStyleIdx="2" presStyleCnt="3">
        <dgm:presLayoutVars>
          <dgm:chMax val="0"/>
          <dgm:bulletEnabled val="1"/>
        </dgm:presLayoutVars>
      </dgm:prSet>
      <dgm:spPr/>
    </dgm:pt>
  </dgm:ptLst>
  <dgm:cxnLst>
    <dgm:cxn modelId="{DABB6713-D0F9-460A-AC72-95459708821E}" type="presOf" srcId="{8D03D225-FBE0-401B-AB41-B81D301EDA1A}" destId="{55B4C83C-0B98-4E57-A266-259BE1BF30A5}" srcOrd="0" destOrd="1" presId="urn:microsoft.com/office/officeart/2005/8/layout/hList2"/>
    <dgm:cxn modelId="{BC40871E-567F-4537-88F7-3FC1C9097808}" type="presOf" srcId="{23238824-C412-47D6-8A18-A77DC0FC19BE}" destId="{1A76F2A7-D6B4-4D03-81A0-0FF16E068CAF}" srcOrd="0" destOrd="0" presId="urn:microsoft.com/office/officeart/2005/8/layout/hList2"/>
    <dgm:cxn modelId="{C451FF26-F279-46BF-8BE5-D94FEC7102F8}" type="presOf" srcId="{EE37D5D6-6765-41A8-80BE-8FB406EB2E0D}" destId="{687082C7-9B15-4AF5-86C6-1444C22B72CE}" srcOrd="0" destOrd="0" presId="urn:microsoft.com/office/officeart/2005/8/layout/hList2"/>
    <dgm:cxn modelId="{0AB1982B-C942-455E-BE60-6CF981ABD860}" type="presOf" srcId="{F0EC5465-A00F-4FF6-8138-EA6DF0F8B1CD}" destId="{CC8A156C-7922-4BFE-ACF3-3AF73D2075AA}" srcOrd="0" destOrd="0" presId="urn:microsoft.com/office/officeart/2005/8/layout/hList2"/>
    <dgm:cxn modelId="{B2E29A34-2EBD-47FC-A1F1-99907886B27C}" type="presOf" srcId="{3A651B3E-E50C-465D-8053-B263A9C77956}" destId="{65F3FF5E-56E2-40FC-A93F-1225AFC1AC46}" srcOrd="0" destOrd="3" presId="urn:microsoft.com/office/officeart/2005/8/layout/hList2"/>
    <dgm:cxn modelId="{0C06DC35-D03B-440B-A738-0018C695CEF3}" srcId="{23238824-C412-47D6-8A18-A77DC0FC19BE}" destId="{66A4E4D4-7427-4678-BAE8-C0B8F401BED4}" srcOrd="2" destOrd="0" parTransId="{F9B3EBB8-AB9C-4DC9-A1F2-2A5E30483501}" sibTransId="{E8445852-1CF3-40F9-8049-6CDA0C856775}"/>
    <dgm:cxn modelId="{39DBFE37-CDB9-42C5-898B-38535DF7284E}" srcId="{BCE80D10-4C1E-48B1-9789-9C1A6C163C24}" destId="{52BD73A8-64CB-40AB-88F7-F7918F8B0560}" srcOrd="2" destOrd="0" parTransId="{67EA1E01-42BC-4809-B0A0-C4CA38DE88F2}" sibTransId="{B19F2AE2-5514-45B0-8BC8-088005292BEF}"/>
    <dgm:cxn modelId="{1EEA2F3C-5A00-4036-A4E6-F5F94995B2D7}" srcId="{4F670972-C053-4CF1-B64A-BA4D5066E5EB}" destId="{4BF5A69A-14EB-4E0F-B874-0848645BEC2A}" srcOrd="5" destOrd="0" parTransId="{434C2443-577E-4D96-9C49-F19CD2925675}" sibTransId="{142A6375-3EA2-4E4B-A0B0-8B52FBB34DBB}"/>
    <dgm:cxn modelId="{5EA44541-194A-41D8-8019-34A1C35AFDF1}" srcId="{4F670972-C053-4CF1-B64A-BA4D5066E5EB}" destId="{2E71B64C-6A7A-4E68-BA27-48FBC5F069C4}" srcOrd="2" destOrd="0" parTransId="{8CE06A0C-84E1-44F4-8A09-63B352FA272A}" sibTransId="{ED78B1DA-FBAE-4A92-A2D9-C84CA5EDE5EC}"/>
    <dgm:cxn modelId="{E616DF67-6275-48BE-95B0-5A2A394B6A86}" type="presOf" srcId="{936C35E6-7677-4E26-AE3C-0AAF8E8BF8C8}" destId="{55B4C83C-0B98-4E57-A266-259BE1BF30A5}" srcOrd="0" destOrd="0" presId="urn:microsoft.com/office/officeart/2005/8/layout/hList2"/>
    <dgm:cxn modelId="{4821CE58-1CF8-4172-AF3C-B4B2E60F71FB}" srcId="{23238824-C412-47D6-8A18-A77DC0FC19BE}" destId="{F0EC5465-A00F-4FF6-8138-EA6DF0F8B1CD}" srcOrd="0" destOrd="0" parTransId="{3A62F1C4-FF40-49C2-904C-E920C264136A}" sibTransId="{5C310CD0-A4CE-463C-BC72-6AE89412F1B9}"/>
    <dgm:cxn modelId="{3C88747A-E41A-44FD-A05B-98CA6BF810B6}" srcId="{23238824-C412-47D6-8A18-A77DC0FC19BE}" destId="{DFA36706-83C7-45FA-AAAF-E7A9709749B7}" srcOrd="1" destOrd="0" parTransId="{6B558858-0328-40BA-8DC8-3A170FB1A7DB}" sibTransId="{E8045B99-74DA-4B84-A2C1-758BE5CFE041}"/>
    <dgm:cxn modelId="{6395797E-B6A6-4445-BC19-F966E2387355}" srcId="{EE37D5D6-6765-41A8-80BE-8FB406EB2E0D}" destId="{23238824-C412-47D6-8A18-A77DC0FC19BE}" srcOrd="0" destOrd="0" parTransId="{61B5DC19-6F4E-4530-9B91-363BE431D353}" sibTransId="{7DA13180-D25C-493C-B431-14BF23AD8B3B}"/>
    <dgm:cxn modelId="{31D6528C-24A3-458E-9002-66A90DE9ABC8}" type="presOf" srcId="{66A4E4D4-7427-4678-BAE8-C0B8F401BED4}" destId="{CC8A156C-7922-4BFE-ACF3-3AF73D2075AA}" srcOrd="0" destOrd="2" presId="urn:microsoft.com/office/officeart/2005/8/layout/hList2"/>
    <dgm:cxn modelId="{F2ABBD90-54C8-40F0-9DDC-9F681A365CAB}" type="presOf" srcId="{6AA4FF1F-1EB6-4120-80B2-E3811ACF8B3A}" destId="{65F3FF5E-56E2-40FC-A93F-1225AFC1AC46}" srcOrd="0" destOrd="4" presId="urn:microsoft.com/office/officeart/2005/8/layout/hList2"/>
    <dgm:cxn modelId="{B647399C-44E4-41D8-9D9F-E473C14D0018}" type="presOf" srcId="{4F670972-C053-4CF1-B64A-BA4D5066E5EB}" destId="{85A49EF2-1E70-4E37-854F-1DAFC1652D0D}" srcOrd="0" destOrd="0" presId="urn:microsoft.com/office/officeart/2005/8/layout/hList2"/>
    <dgm:cxn modelId="{3B14D3A0-05F6-4E98-B7CF-7ADD389F430A}" srcId="{4F670972-C053-4CF1-B64A-BA4D5066E5EB}" destId="{3A651B3E-E50C-465D-8053-B263A9C77956}" srcOrd="3" destOrd="0" parTransId="{09461446-DEF4-46DB-AC42-24D7005F5970}" sibTransId="{F92594A2-DCCA-4765-AACC-D3E4596E85B5}"/>
    <dgm:cxn modelId="{25332BA5-53CD-44D4-8CFB-C0A0F391B1A0}" srcId="{4F670972-C053-4CF1-B64A-BA4D5066E5EB}" destId="{70907A58-BD61-4F81-8BE7-DF9D80A6E3EA}" srcOrd="0" destOrd="0" parTransId="{58BE2D99-8B21-4A75-BAF9-9E8BDCAFD764}" sibTransId="{7121A198-2C13-4A1C-BC64-82CF23F8497E}"/>
    <dgm:cxn modelId="{8AAE43AE-0194-431A-9B51-0C3EA938CE6F}" srcId="{BCE80D10-4C1E-48B1-9789-9C1A6C163C24}" destId="{936C35E6-7677-4E26-AE3C-0AAF8E8BF8C8}" srcOrd="0" destOrd="0" parTransId="{62740659-6711-48ED-BA74-5D1FA9B5EF2F}" sibTransId="{CCADE9C8-C7C2-4786-9497-9827A6F1DB50}"/>
    <dgm:cxn modelId="{6411D0B8-6CAA-44E3-A298-7F1E2189FD8C}" type="presOf" srcId="{2E71B64C-6A7A-4E68-BA27-48FBC5F069C4}" destId="{65F3FF5E-56E2-40FC-A93F-1225AFC1AC46}" srcOrd="0" destOrd="2" presId="urn:microsoft.com/office/officeart/2005/8/layout/hList2"/>
    <dgm:cxn modelId="{C8CD32C8-A490-4F03-A286-6255748097DB}" type="presOf" srcId="{52BD73A8-64CB-40AB-88F7-F7918F8B0560}" destId="{55B4C83C-0B98-4E57-A266-259BE1BF30A5}" srcOrd="0" destOrd="2" presId="urn:microsoft.com/office/officeart/2005/8/layout/hList2"/>
    <dgm:cxn modelId="{F88A66CD-2A96-4106-9415-F2C696BBD4E9}" type="presOf" srcId="{820938C9-5AAA-4293-98BF-248D20D7B438}" destId="{65F3FF5E-56E2-40FC-A93F-1225AFC1AC46}" srcOrd="0" destOrd="1" presId="urn:microsoft.com/office/officeart/2005/8/layout/hList2"/>
    <dgm:cxn modelId="{D29E1CCE-E77B-4FD5-B86E-587E0CC44ADB}" type="presOf" srcId="{DFA36706-83C7-45FA-AAAF-E7A9709749B7}" destId="{CC8A156C-7922-4BFE-ACF3-3AF73D2075AA}" srcOrd="0" destOrd="1" presId="urn:microsoft.com/office/officeart/2005/8/layout/hList2"/>
    <dgm:cxn modelId="{D207D6D2-864F-402E-91BB-92EC82666E89}" srcId="{4F670972-C053-4CF1-B64A-BA4D5066E5EB}" destId="{820938C9-5AAA-4293-98BF-248D20D7B438}" srcOrd="1" destOrd="0" parTransId="{9241A2B3-4EAD-4C8F-87F9-59D112A167D2}" sibTransId="{AEA39EB4-CA76-4CA8-BB53-151DA0CF8414}"/>
    <dgm:cxn modelId="{6C7339D7-4BCB-4EB9-8749-50227A74F90B}" srcId="{EE37D5D6-6765-41A8-80BE-8FB406EB2E0D}" destId="{BCE80D10-4C1E-48B1-9789-9C1A6C163C24}" srcOrd="2" destOrd="0" parTransId="{A5DFD2B1-1815-40D1-846D-650FB7665626}" sibTransId="{6F5666F1-E564-4549-BE41-5F513C17893A}"/>
    <dgm:cxn modelId="{BD5E75E7-E31A-4C83-AC2D-A3CACE40B6CB}" type="presOf" srcId="{BCE80D10-4C1E-48B1-9789-9C1A6C163C24}" destId="{EA7CB628-CE53-4E4E-8A2E-9316DFA22A23}" srcOrd="0" destOrd="0" presId="urn:microsoft.com/office/officeart/2005/8/layout/hList2"/>
    <dgm:cxn modelId="{653240EA-3965-4E2C-A067-756BBA080325}" type="presOf" srcId="{4BF5A69A-14EB-4E0F-B874-0848645BEC2A}" destId="{65F3FF5E-56E2-40FC-A93F-1225AFC1AC46}" srcOrd="0" destOrd="5" presId="urn:microsoft.com/office/officeart/2005/8/layout/hList2"/>
    <dgm:cxn modelId="{4AB0A2F4-E8FB-47DB-9ED8-6EC53382D715}" srcId="{EE37D5D6-6765-41A8-80BE-8FB406EB2E0D}" destId="{4F670972-C053-4CF1-B64A-BA4D5066E5EB}" srcOrd="1" destOrd="0" parTransId="{551E636C-7BCB-4E28-8F05-007FBF0F9E85}" sibTransId="{17728964-58B7-4248-89FC-5D5634FDCE2A}"/>
    <dgm:cxn modelId="{8796AEF8-827E-4F8F-9691-3ACEF6756F0E}" type="presOf" srcId="{70907A58-BD61-4F81-8BE7-DF9D80A6E3EA}" destId="{65F3FF5E-56E2-40FC-A93F-1225AFC1AC46}" srcOrd="0" destOrd="0" presId="urn:microsoft.com/office/officeart/2005/8/layout/hList2"/>
    <dgm:cxn modelId="{71AFE0FC-2445-4A50-8840-57A40FBBEA34}" srcId="{BCE80D10-4C1E-48B1-9789-9C1A6C163C24}" destId="{8D03D225-FBE0-401B-AB41-B81D301EDA1A}" srcOrd="1" destOrd="0" parTransId="{6EAA362B-5502-4882-9974-FBC630C5226F}" sibTransId="{4BEF4C98-5662-46FB-8DA4-64C0DA4A63E4}"/>
    <dgm:cxn modelId="{1F588FFF-ED3D-4380-8057-AC428BF7F163}" srcId="{4F670972-C053-4CF1-B64A-BA4D5066E5EB}" destId="{6AA4FF1F-1EB6-4120-80B2-E3811ACF8B3A}" srcOrd="4" destOrd="0" parTransId="{5E6196CB-CD60-4739-A3C6-4C01AD0EF160}" sibTransId="{04E6B61D-7329-4978-8AD1-3B79A96CC9E0}"/>
    <dgm:cxn modelId="{96BBFB9B-3770-4943-89B6-44621DEEF766}" type="presParOf" srcId="{687082C7-9B15-4AF5-86C6-1444C22B72CE}" destId="{C2EE16B1-FB02-4C20-A2E2-DB89B1697F17}" srcOrd="0" destOrd="0" presId="urn:microsoft.com/office/officeart/2005/8/layout/hList2"/>
    <dgm:cxn modelId="{79E6753F-04F9-44A9-8D7E-B2E58F74B9FF}" type="presParOf" srcId="{C2EE16B1-FB02-4C20-A2E2-DB89B1697F17}" destId="{77748C68-9EF7-477F-9F26-F69388057EF9}" srcOrd="0" destOrd="0" presId="urn:microsoft.com/office/officeart/2005/8/layout/hList2"/>
    <dgm:cxn modelId="{5CBE9BEE-673B-4BD5-B0BB-7D45AF943981}" type="presParOf" srcId="{C2EE16B1-FB02-4C20-A2E2-DB89B1697F17}" destId="{CC8A156C-7922-4BFE-ACF3-3AF73D2075AA}" srcOrd="1" destOrd="0" presId="urn:microsoft.com/office/officeart/2005/8/layout/hList2"/>
    <dgm:cxn modelId="{8BC8846D-B7FC-4A82-96BA-941053300F0D}" type="presParOf" srcId="{C2EE16B1-FB02-4C20-A2E2-DB89B1697F17}" destId="{1A76F2A7-D6B4-4D03-81A0-0FF16E068CAF}" srcOrd="2" destOrd="0" presId="urn:microsoft.com/office/officeart/2005/8/layout/hList2"/>
    <dgm:cxn modelId="{E3C6AA70-CB9A-481F-BB05-EA708EA0FDD8}" type="presParOf" srcId="{687082C7-9B15-4AF5-86C6-1444C22B72CE}" destId="{678FB62D-656B-40CB-A4A2-6B3C9DF7E1C7}" srcOrd="1" destOrd="0" presId="urn:microsoft.com/office/officeart/2005/8/layout/hList2"/>
    <dgm:cxn modelId="{19233607-3F2E-42EE-BFF3-57B39C4D3B0F}" type="presParOf" srcId="{687082C7-9B15-4AF5-86C6-1444C22B72CE}" destId="{6C97E4D0-45C9-4D8F-B695-342D2A027514}" srcOrd="2" destOrd="0" presId="urn:microsoft.com/office/officeart/2005/8/layout/hList2"/>
    <dgm:cxn modelId="{AD5F725D-9E15-4694-802C-EDE5BB7DBDD5}" type="presParOf" srcId="{6C97E4D0-45C9-4D8F-B695-342D2A027514}" destId="{4A49BF00-C31D-4818-AC9C-FF09263E61E2}" srcOrd="0" destOrd="0" presId="urn:microsoft.com/office/officeart/2005/8/layout/hList2"/>
    <dgm:cxn modelId="{16945FF2-E368-4819-B573-65CDE2E952FC}" type="presParOf" srcId="{6C97E4D0-45C9-4D8F-B695-342D2A027514}" destId="{65F3FF5E-56E2-40FC-A93F-1225AFC1AC46}" srcOrd="1" destOrd="0" presId="urn:microsoft.com/office/officeart/2005/8/layout/hList2"/>
    <dgm:cxn modelId="{210363DF-313F-4012-8561-77B87AE33965}" type="presParOf" srcId="{6C97E4D0-45C9-4D8F-B695-342D2A027514}" destId="{85A49EF2-1E70-4E37-854F-1DAFC1652D0D}" srcOrd="2" destOrd="0" presId="urn:microsoft.com/office/officeart/2005/8/layout/hList2"/>
    <dgm:cxn modelId="{06B68CE8-7FBF-4511-ADD7-06597F2C3AAD}" type="presParOf" srcId="{687082C7-9B15-4AF5-86C6-1444C22B72CE}" destId="{EE918195-2EF7-4E46-A83E-B4056623982E}" srcOrd="3" destOrd="0" presId="urn:microsoft.com/office/officeart/2005/8/layout/hList2"/>
    <dgm:cxn modelId="{EFB0E924-93DC-4C20-91E8-5459DFAB7821}" type="presParOf" srcId="{687082C7-9B15-4AF5-86C6-1444C22B72CE}" destId="{CD8D6187-5439-4EFB-A564-7046B13DF154}" srcOrd="4" destOrd="0" presId="urn:microsoft.com/office/officeart/2005/8/layout/hList2"/>
    <dgm:cxn modelId="{2BDC275F-4AC0-4B3F-BE42-EB189BD9C729}" type="presParOf" srcId="{CD8D6187-5439-4EFB-A564-7046B13DF154}" destId="{97471694-68C7-41D1-8F8B-805BFE86C87B}" srcOrd="0" destOrd="0" presId="urn:microsoft.com/office/officeart/2005/8/layout/hList2"/>
    <dgm:cxn modelId="{A15CEFE5-31F7-43C7-9C58-474314D6242B}" type="presParOf" srcId="{CD8D6187-5439-4EFB-A564-7046B13DF154}" destId="{55B4C83C-0B98-4E57-A266-259BE1BF30A5}" srcOrd="1" destOrd="0" presId="urn:microsoft.com/office/officeart/2005/8/layout/hList2"/>
    <dgm:cxn modelId="{4A26718B-C8C8-4CBD-81AD-10247376E6AF}" type="presParOf" srcId="{CD8D6187-5439-4EFB-A564-7046B13DF154}" destId="{EA7CB628-CE53-4E4E-8A2E-9316DFA22A23}"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3E1A1FB-37F1-459E-B593-58C7BBE64BDD}"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de-DE"/>
        </a:p>
      </dgm:t>
    </dgm:pt>
    <dgm:pt modelId="{91ACFEC5-232A-4989-8F74-6EB1801A6F5C}">
      <dgm:prSet phldrT="[Text]" custT="1"/>
      <dgm:spPr/>
      <dgm:t>
        <a:bodyPr/>
        <a:lstStyle/>
        <a:p>
          <a:r>
            <a:rPr lang="en-US" sz="1100">
              <a:latin typeface="TheSans UHH" panose="020B0502050302020203" pitchFamily="34" charset="0"/>
            </a:rPr>
            <a:t>Independent study</a:t>
          </a:r>
        </a:p>
      </dgm:t>
    </dgm:pt>
    <dgm:pt modelId="{5FFF3591-DB42-44BA-8776-4D25048DBED1}" type="parTrans" cxnId="{57EF7621-4E6F-441C-A9A1-E247C078FE1A}">
      <dgm:prSet/>
      <dgm:spPr/>
      <dgm:t>
        <a:bodyPr/>
        <a:lstStyle/>
        <a:p>
          <a:endParaRPr lang="de-DE"/>
        </a:p>
      </dgm:t>
    </dgm:pt>
    <dgm:pt modelId="{1E56DAB3-76BC-41CA-8794-BC067802D614}" type="sibTrans" cxnId="{57EF7621-4E6F-441C-A9A1-E247C078FE1A}">
      <dgm:prSet/>
      <dgm:spPr/>
      <dgm:t>
        <a:bodyPr/>
        <a:lstStyle/>
        <a:p>
          <a:endParaRPr lang="de-DE"/>
        </a:p>
      </dgm:t>
    </dgm:pt>
    <dgm:pt modelId="{0A7BC1A0-075D-4603-A19E-8671AB008A3E}">
      <dgm:prSet phldrT="[Text]" custT="1"/>
      <dgm:spPr/>
      <dgm:t>
        <a:bodyPr/>
        <a:lstStyle/>
        <a:p>
          <a:r>
            <a:rPr lang="en-US" sz="1150">
              <a:latin typeface="TheSans UHH" panose="020B0502050302020203" pitchFamily="34" charset="0"/>
            </a:rPr>
            <a:t>Time management</a:t>
          </a:r>
        </a:p>
      </dgm:t>
    </dgm:pt>
    <dgm:pt modelId="{B033ADB0-F962-4C0E-9265-1F91AC3070F9}" type="parTrans" cxnId="{05772AC8-39E4-4FC6-A303-DD122544D8FD}">
      <dgm:prSet/>
      <dgm:spPr/>
      <dgm:t>
        <a:bodyPr/>
        <a:lstStyle/>
        <a:p>
          <a:endParaRPr lang="de-AT"/>
        </a:p>
      </dgm:t>
    </dgm:pt>
    <dgm:pt modelId="{852E53EC-9563-495E-9A6D-7DC7D96515D9}" type="sibTrans" cxnId="{05772AC8-39E4-4FC6-A303-DD122544D8FD}">
      <dgm:prSet/>
      <dgm:spPr/>
      <dgm:t>
        <a:bodyPr/>
        <a:lstStyle/>
        <a:p>
          <a:endParaRPr lang="de-AT"/>
        </a:p>
      </dgm:t>
    </dgm:pt>
    <dgm:pt modelId="{EB537177-BC44-44B4-B5C9-D0B93DCEF2BE}">
      <dgm:prSet phldrT="[Text]" custT="1"/>
      <dgm:spPr>
        <a:solidFill>
          <a:srgbClr val="F07F8C"/>
        </a:solidFill>
      </dgm:spPr>
      <dgm:t>
        <a:bodyPr/>
        <a:lstStyle/>
        <a:p>
          <a:r>
            <a:rPr lang="en-US" sz="1100">
              <a:latin typeface="TheSans UHH" panose="020B0502050302020203" pitchFamily="34" charset="0"/>
            </a:rPr>
            <a:t>Jobs</a:t>
          </a:r>
          <a:r>
            <a:rPr lang="en-US" sz="1100" baseline="0">
              <a:latin typeface="TheSans UHH" panose="020B0502050302020203" pitchFamily="34" charset="0"/>
            </a:rPr>
            <a:t> related to your studies</a:t>
          </a:r>
        </a:p>
      </dgm:t>
    </dgm:pt>
    <dgm:pt modelId="{7CBA2A3F-750D-4F26-8213-3BD293FD8ED8}" type="parTrans" cxnId="{A59E1660-6EF6-48AE-9EF5-52697A63B7E3}">
      <dgm:prSet/>
      <dgm:spPr/>
      <dgm:t>
        <a:bodyPr/>
        <a:lstStyle/>
        <a:p>
          <a:endParaRPr lang="de-AT"/>
        </a:p>
      </dgm:t>
    </dgm:pt>
    <dgm:pt modelId="{8322FBD7-8816-483E-A914-E783B4D86F22}" type="sibTrans" cxnId="{A59E1660-6EF6-48AE-9EF5-52697A63B7E3}">
      <dgm:prSet/>
      <dgm:spPr/>
      <dgm:t>
        <a:bodyPr/>
        <a:lstStyle/>
        <a:p>
          <a:endParaRPr lang="de-AT"/>
        </a:p>
      </dgm:t>
    </dgm:pt>
    <dgm:pt modelId="{36266E9F-44DF-44D4-9384-C769683940D0}">
      <dgm:prSet phldrT="[Text]" custT="1"/>
      <dgm:spPr/>
      <dgm:t>
        <a:bodyPr/>
        <a:lstStyle/>
        <a:p>
          <a:r>
            <a:rPr lang="en-US" sz="1200"/>
            <a:t>Planning internships and stays abroad</a:t>
          </a:r>
        </a:p>
      </dgm:t>
    </dgm:pt>
    <dgm:pt modelId="{0925066A-0854-4A07-B02A-838C11F5C83E}" type="parTrans" cxnId="{9EE6C426-C08B-4D06-974B-093DF5F7C60A}">
      <dgm:prSet/>
      <dgm:spPr/>
      <dgm:t>
        <a:bodyPr/>
        <a:lstStyle/>
        <a:p>
          <a:endParaRPr lang="de-AT"/>
        </a:p>
      </dgm:t>
    </dgm:pt>
    <dgm:pt modelId="{1E84E141-C38B-427E-B47C-43A8F35C69F8}" type="sibTrans" cxnId="{9EE6C426-C08B-4D06-974B-093DF5F7C60A}">
      <dgm:prSet/>
      <dgm:spPr/>
      <dgm:t>
        <a:bodyPr/>
        <a:lstStyle/>
        <a:p>
          <a:endParaRPr lang="de-AT"/>
        </a:p>
      </dgm:t>
    </dgm:pt>
    <dgm:pt modelId="{AC7B1889-3528-40E4-A0BC-A02F77C5441B}">
      <dgm:prSet phldrT="[Text]" custT="1"/>
      <dgm:spPr/>
      <dgm:t>
        <a:bodyPr/>
        <a:lstStyle/>
        <a:p>
          <a:r>
            <a:rPr lang="en-US" sz="1200">
              <a:latin typeface="TheSans UHH" panose="020B0502050302020203" pitchFamily="34" charset="0"/>
            </a:rPr>
            <a:t>Course options</a:t>
          </a:r>
        </a:p>
      </dgm:t>
    </dgm:pt>
    <dgm:pt modelId="{C89F0147-D985-40D8-ABB3-1397D2B4A46B}" type="parTrans" cxnId="{37C6442A-594B-449F-8BAC-D4EE62FADB2E}">
      <dgm:prSet/>
      <dgm:spPr/>
      <dgm:t>
        <a:bodyPr/>
        <a:lstStyle/>
        <a:p>
          <a:endParaRPr lang="de-AT"/>
        </a:p>
      </dgm:t>
    </dgm:pt>
    <dgm:pt modelId="{FC0907A1-8A8B-4322-9916-EFE3F23EA37D}" type="sibTrans" cxnId="{37C6442A-594B-449F-8BAC-D4EE62FADB2E}">
      <dgm:prSet/>
      <dgm:spPr/>
      <dgm:t>
        <a:bodyPr/>
        <a:lstStyle/>
        <a:p>
          <a:endParaRPr lang="de-AT"/>
        </a:p>
      </dgm:t>
    </dgm:pt>
    <dgm:pt modelId="{410FAF14-B00C-445D-A44D-66793A275AAC}">
      <dgm:prSet phldrT="[Text]" custT="1"/>
      <dgm:spPr>
        <a:solidFill>
          <a:srgbClr val="F07F8C"/>
        </a:solidFill>
      </dgm:spPr>
      <dgm:t>
        <a:bodyPr/>
        <a:lstStyle/>
        <a:p>
          <a:r>
            <a:rPr lang="en-US" sz="1400">
              <a:latin typeface="TheSans UHH" panose="020B0502050302020203" pitchFamily="34" charset="0"/>
            </a:rPr>
            <a:t>Reflection</a:t>
          </a:r>
        </a:p>
      </dgm:t>
    </dgm:pt>
    <dgm:pt modelId="{C1F94995-A161-4336-89B1-69E0830307B6}" type="parTrans" cxnId="{6676B688-4016-4085-AD6D-02330EC3E2A7}">
      <dgm:prSet/>
      <dgm:spPr/>
      <dgm:t>
        <a:bodyPr/>
        <a:lstStyle/>
        <a:p>
          <a:endParaRPr lang="de-DE"/>
        </a:p>
      </dgm:t>
    </dgm:pt>
    <dgm:pt modelId="{CBEF5B62-C600-48AE-8BB2-A1BCB23BC0C6}" type="sibTrans" cxnId="{6676B688-4016-4085-AD6D-02330EC3E2A7}">
      <dgm:prSet/>
      <dgm:spPr/>
      <dgm:t>
        <a:bodyPr/>
        <a:lstStyle/>
        <a:p>
          <a:endParaRPr lang="de-DE"/>
        </a:p>
      </dgm:t>
    </dgm:pt>
    <dgm:pt modelId="{D3D385A9-D24F-4D19-A0BC-1BA5D05C4915}" type="pres">
      <dgm:prSet presAssocID="{F3E1A1FB-37F1-459E-B593-58C7BBE64BDD}" presName="cycle" presStyleCnt="0">
        <dgm:presLayoutVars>
          <dgm:dir/>
          <dgm:resizeHandles val="exact"/>
        </dgm:presLayoutVars>
      </dgm:prSet>
      <dgm:spPr/>
    </dgm:pt>
    <dgm:pt modelId="{4D7FB9E7-3275-461C-B855-E6C7E86F587E}" type="pres">
      <dgm:prSet presAssocID="{91ACFEC5-232A-4989-8F74-6EB1801A6F5C}" presName="node" presStyleLbl="node1" presStyleIdx="0" presStyleCnt="6" custScaleX="137362" custScaleY="141387">
        <dgm:presLayoutVars>
          <dgm:bulletEnabled val="1"/>
        </dgm:presLayoutVars>
      </dgm:prSet>
      <dgm:spPr/>
    </dgm:pt>
    <dgm:pt modelId="{17A3D6AF-E1E4-427D-B2DE-50B5235854BE}" type="pres">
      <dgm:prSet presAssocID="{91ACFEC5-232A-4989-8F74-6EB1801A6F5C}" presName="spNode" presStyleCnt="0"/>
      <dgm:spPr/>
    </dgm:pt>
    <dgm:pt modelId="{B017F653-0117-4BD5-BA9D-21F6F34B6A21}" type="pres">
      <dgm:prSet presAssocID="{1E56DAB3-76BC-41CA-8794-BC067802D614}" presName="sibTrans" presStyleLbl="sibTrans1D1" presStyleIdx="0" presStyleCnt="6"/>
      <dgm:spPr/>
    </dgm:pt>
    <dgm:pt modelId="{19C02551-520C-4598-A434-2954E1B1A7E1}" type="pres">
      <dgm:prSet presAssocID="{0A7BC1A0-075D-4603-A19E-8671AB008A3E}" presName="node" presStyleLbl="node1" presStyleIdx="1" presStyleCnt="6" custScaleX="137362" custScaleY="141387" custRadScaleRad="174669" custRadScaleInc="12880">
        <dgm:presLayoutVars>
          <dgm:bulletEnabled val="1"/>
        </dgm:presLayoutVars>
      </dgm:prSet>
      <dgm:spPr/>
    </dgm:pt>
    <dgm:pt modelId="{6E19C6CD-9FC5-4AF3-97ED-DF1F4ADBD882}" type="pres">
      <dgm:prSet presAssocID="{0A7BC1A0-075D-4603-A19E-8671AB008A3E}" presName="spNode" presStyleCnt="0"/>
      <dgm:spPr/>
    </dgm:pt>
    <dgm:pt modelId="{CCF8E3ED-AA6F-4C2C-8A9F-60D4543C5A21}" type="pres">
      <dgm:prSet presAssocID="{852E53EC-9563-495E-9A6D-7DC7D96515D9}" presName="sibTrans" presStyleLbl="sibTrans1D1" presStyleIdx="1" presStyleCnt="6"/>
      <dgm:spPr/>
    </dgm:pt>
    <dgm:pt modelId="{F3DEC6AB-89B7-4F7A-ACA7-6C54153CFDD5}" type="pres">
      <dgm:prSet presAssocID="{EB537177-BC44-44B4-B5C9-D0B93DCEF2BE}" presName="node" presStyleLbl="node1" presStyleIdx="2" presStyleCnt="6" custScaleX="137362" custScaleY="141387" custRadScaleRad="164126" custRadScaleInc="-99994">
        <dgm:presLayoutVars>
          <dgm:bulletEnabled val="1"/>
        </dgm:presLayoutVars>
      </dgm:prSet>
      <dgm:spPr/>
    </dgm:pt>
    <dgm:pt modelId="{AE6D6407-49D5-4E30-96F4-BF802758D0C2}" type="pres">
      <dgm:prSet presAssocID="{EB537177-BC44-44B4-B5C9-D0B93DCEF2BE}" presName="spNode" presStyleCnt="0"/>
      <dgm:spPr/>
    </dgm:pt>
    <dgm:pt modelId="{175C72A4-BDC6-4BD5-AD51-21FF694F1DE9}" type="pres">
      <dgm:prSet presAssocID="{8322FBD7-8816-483E-A914-E783B4D86F22}" presName="sibTrans" presStyleLbl="sibTrans1D1" presStyleIdx="2" presStyleCnt="6"/>
      <dgm:spPr/>
    </dgm:pt>
    <dgm:pt modelId="{240FC272-1A8A-44A8-9A32-BE83958CA406}" type="pres">
      <dgm:prSet presAssocID="{36266E9F-44DF-44D4-9384-C769683940D0}" presName="node" presStyleLbl="node1" presStyleIdx="3" presStyleCnt="6" custScaleX="168708" custScaleY="141387" custRadScaleRad="86095" custRadScaleInc="-127729">
        <dgm:presLayoutVars>
          <dgm:bulletEnabled val="1"/>
        </dgm:presLayoutVars>
      </dgm:prSet>
      <dgm:spPr/>
    </dgm:pt>
    <dgm:pt modelId="{00918C58-1747-4CD2-8018-626784A7F2F5}" type="pres">
      <dgm:prSet presAssocID="{36266E9F-44DF-44D4-9384-C769683940D0}" presName="spNode" presStyleCnt="0"/>
      <dgm:spPr/>
    </dgm:pt>
    <dgm:pt modelId="{4B27B752-C40B-472C-A57A-83D5991AC632}" type="pres">
      <dgm:prSet presAssocID="{1E84E141-C38B-427E-B47C-43A8F35C69F8}" presName="sibTrans" presStyleLbl="sibTrans1D1" presStyleIdx="3" presStyleCnt="6"/>
      <dgm:spPr/>
    </dgm:pt>
    <dgm:pt modelId="{A1D1D418-33C6-4BBA-B086-F2F96DB25AC1}" type="pres">
      <dgm:prSet presAssocID="{AC7B1889-3528-40E4-A0BC-A02F77C5441B}" presName="node" presStyleLbl="node1" presStyleIdx="4" presStyleCnt="6" custScaleX="137362" custScaleY="141387" custRadScaleRad="113261" custRadScaleInc="-7675">
        <dgm:presLayoutVars>
          <dgm:bulletEnabled val="1"/>
        </dgm:presLayoutVars>
      </dgm:prSet>
      <dgm:spPr/>
    </dgm:pt>
    <dgm:pt modelId="{C2E95F6B-D1BA-4E10-9451-2DF6D17273D5}" type="pres">
      <dgm:prSet presAssocID="{AC7B1889-3528-40E4-A0BC-A02F77C5441B}" presName="spNode" presStyleCnt="0"/>
      <dgm:spPr/>
    </dgm:pt>
    <dgm:pt modelId="{45A4CBA2-616C-424E-A69C-813E3549BD04}" type="pres">
      <dgm:prSet presAssocID="{FC0907A1-8A8B-4322-9916-EFE3F23EA37D}" presName="sibTrans" presStyleLbl="sibTrans1D1" presStyleIdx="4" presStyleCnt="6"/>
      <dgm:spPr/>
    </dgm:pt>
    <dgm:pt modelId="{39560A61-4CD9-4B7B-A648-24E254FD4C64}" type="pres">
      <dgm:prSet presAssocID="{410FAF14-B00C-445D-A44D-66793A275AAC}" presName="node" presStyleLbl="node1" presStyleIdx="5" presStyleCnt="6" custScaleX="137362" custScaleY="141387" custRadScaleRad="135076" custRadScaleInc="-52120">
        <dgm:presLayoutVars>
          <dgm:bulletEnabled val="1"/>
        </dgm:presLayoutVars>
      </dgm:prSet>
      <dgm:spPr/>
    </dgm:pt>
    <dgm:pt modelId="{AEB42E6C-5E74-4EDF-8FDF-2EAB63F0DE24}" type="pres">
      <dgm:prSet presAssocID="{410FAF14-B00C-445D-A44D-66793A275AAC}" presName="spNode" presStyleCnt="0"/>
      <dgm:spPr/>
    </dgm:pt>
    <dgm:pt modelId="{33345AD0-0F20-4667-A5B8-A67267A31105}" type="pres">
      <dgm:prSet presAssocID="{CBEF5B62-C600-48AE-8BB2-A1BCB23BC0C6}" presName="sibTrans" presStyleLbl="sibTrans1D1" presStyleIdx="5" presStyleCnt="6"/>
      <dgm:spPr/>
    </dgm:pt>
  </dgm:ptLst>
  <dgm:cxnLst>
    <dgm:cxn modelId="{89372402-FB9A-401C-A560-767AC404BE5C}" type="presOf" srcId="{91ACFEC5-232A-4989-8F74-6EB1801A6F5C}" destId="{4D7FB9E7-3275-461C-B855-E6C7E86F587E}" srcOrd="0" destOrd="0" presId="urn:microsoft.com/office/officeart/2005/8/layout/cycle6"/>
    <dgm:cxn modelId="{84BE040D-1BF5-4489-A042-27B8D0018BE7}" type="presOf" srcId="{36266E9F-44DF-44D4-9384-C769683940D0}" destId="{240FC272-1A8A-44A8-9A32-BE83958CA406}" srcOrd="0" destOrd="0" presId="urn:microsoft.com/office/officeart/2005/8/layout/cycle6"/>
    <dgm:cxn modelId="{00EE3911-CEF5-4591-AD00-DB1EC05F09A4}" type="presOf" srcId="{852E53EC-9563-495E-9A6D-7DC7D96515D9}" destId="{CCF8E3ED-AA6F-4C2C-8A9F-60D4543C5A21}" srcOrd="0" destOrd="0" presId="urn:microsoft.com/office/officeart/2005/8/layout/cycle6"/>
    <dgm:cxn modelId="{25214C15-AAE9-4EED-8D9D-554CE7EE2DDE}" type="presOf" srcId="{AC7B1889-3528-40E4-A0BC-A02F77C5441B}" destId="{A1D1D418-33C6-4BBA-B086-F2F96DB25AC1}" srcOrd="0" destOrd="0" presId="urn:microsoft.com/office/officeart/2005/8/layout/cycle6"/>
    <dgm:cxn modelId="{57EF7621-4E6F-441C-A9A1-E247C078FE1A}" srcId="{F3E1A1FB-37F1-459E-B593-58C7BBE64BDD}" destId="{91ACFEC5-232A-4989-8F74-6EB1801A6F5C}" srcOrd="0" destOrd="0" parTransId="{5FFF3591-DB42-44BA-8776-4D25048DBED1}" sibTransId="{1E56DAB3-76BC-41CA-8794-BC067802D614}"/>
    <dgm:cxn modelId="{9EE6C426-C08B-4D06-974B-093DF5F7C60A}" srcId="{F3E1A1FB-37F1-459E-B593-58C7BBE64BDD}" destId="{36266E9F-44DF-44D4-9384-C769683940D0}" srcOrd="3" destOrd="0" parTransId="{0925066A-0854-4A07-B02A-838C11F5C83E}" sibTransId="{1E84E141-C38B-427E-B47C-43A8F35C69F8}"/>
    <dgm:cxn modelId="{933E1B29-896C-451B-9097-4DFB8CC16DDF}" type="presOf" srcId="{1E56DAB3-76BC-41CA-8794-BC067802D614}" destId="{B017F653-0117-4BD5-BA9D-21F6F34B6A21}" srcOrd="0" destOrd="0" presId="urn:microsoft.com/office/officeart/2005/8/layout/cycle6"/>
    <dgm:cxn modelId="{37C6442A-594B-449F-8BAC-D4EE62FADB2E}" srcId="{F3E1A1FB-37F1-459E-B593-58C7BBE64BDD}" destId="{AC7B1889-3528-40E4-A0BC-A02F77C5441B}" srcOrd="4" destOrd="0" parTransId="{C89F0147-D985-40D8-ABB3-1397D2B4A46B}" sibTransId="{FC0907A1-8A8B-4322-9916-EFE3F23EA37D}"/>
    <dgm:cxn modelId="{A59E1660-6EF6-48AE-9EF5-52697A63B7E3}" srcId="{F3E1A1FB-37F1-459E-B593-58C7BBE64BDD}" destId="{EB537177-BC44-44B4-B5C9-D0B93DCEF2BE}" srcOrd="2" destOrd="0" parTransId="{7CBA2A3F-750D-4F26-8213-3BD293FD8ED8}" sibTransId="{8322FBD7-8816-483E-A914-E783B4D86F22}"/>
    <dgm:cxn modelId="{1619114F-F223-449A-A3E7-09F18088CBC2}" type="presOf" srcId="{EB537177-BC44-44B4-B5C9-D0B93DCEF2BE}" destId="{F3DEC6AB-89B7-4F7A-ACA7-6C54153CFDD5}" srcOrd="0" destOrd="0" presId="urn:microsoft.com/office/officeart/2005/8/layout/cycle6"/>
    <dgm:cxn modelId="{32B65A50-5790-4866-AD2B-3C86DCFF0F74}" type="presOf" srcId="{1E84E141-C38B-427E-B47C-43A8F35C69F8}" destId="{4B27B752-C40B-472C-A57A-83D5991AC632}" srcOrd="0" destOrd="0" presId="urn:microsoft.com/office/officeart/2005/8/layout/cycle6"/>
    <dgm:cxn modelId="{358B8779-C7AA-4AAF-96D6-3F72BF120C86}" type="presOf" srcId="{0A7BC1A0-075D-4603-A19E-8671AB008A3E}" destId="{19C02551-520C-4598-A434-2954E1B1A7E1}" srcOrd="0" destOrd="0" presId="urn:microsoft.com/office/officeart/2005/8/layout/cycle6"/>
    <dgm:cxn modelId="{6676B688-4016-4085-AD6D-02330EC3E2A7}" srcId="{F3E1A1FB-37F1-459E-B593-58C7BBE64BDD}" destId="{410FAF14-B00C-445D-A44D-66793A275AAC}" srcOrd="5" destOrd="0" parTransId="{C1F94995-A161-4336-89B1-69E0830307B6}" sibTransId="{CBEF5B62-C600-48AE-8BB2-A1BCB23BC0C6}"/>
    <dgm:cxn modelId="{CD29B098-F565-4C92-AA49-AE71C891349E}" type="presOf" srcId="{CBEF5B62-C600-48AE-8BB2-A1BCB23BC0C6}" destId="{33345AD0-0F20-4667-A5B8-A67267A31105}" srcOrd="0" destOrd="0" presId="urn:microsoft.com/office/officeart/2005/8/layout/cycle6"/>
    <dgm:cxn modelId="{3B6A669E-0AFC-4E8D-860F-124BA6AF86FC}" type="presOf" srcId="{8322FBD7-8816-483E-A914-E783B4D86F22}" destId="{175C72A4-BDC6-4BD5-AD51-21FF694F1DE9}" srcOrd="0" destOrd="0" presId="urn:microsoft.com/office/officeart/2005/8/layout/cycle6"/>
    <dgm:cxn modelId="{05772AC8-39E4-4FC6-A303-DD122544D8FD}" srcId="{F3E1A1FB-37F1-459E-B593-58C7BBE64BDD}" destId="{0A7BC1A0-075D-4603-A19E-8671AB008A3E}" srcOrd="1" destOrd="0" parTransId="{B033ADB0-F962-4C0E-9265-1F91AC3070F9}" sibTransId="{852E53EC-9563-495E-9A6D-7DC7D96515D9}"/>
    <dgm:cxn modelId="{61FB56E8-5A92-4830-BADE-C06CD80C0B82}" type="presOf" srcId="{410FAF14-B00C-445D-A44D-66793A275AAC}" destId="{39560A61-4CD9-4B7B-A648-24E254FD4C64}" srcOrd="0" destOrd="0" presId="urn:microsoft.com/office/officeart/2005/8/layout/cycle6"/>
    <dgm:cxn modelId="{AE5D63F6-7FD8-4E4E-88A0-6BFF31187DA7}" type="presOf" srcId="{F3E1A1FB-37F1-459E-B593-58C7BBE64BDD}" destId="{D3D385A9-D24F-4D19-A0BC-1BA5D05C4915}" srcOrd="0" destOrd="0" presId="urn:microsoft.com/office/officeart/2005/8/layout/cycle6"/>
    <dgm:cxn modelId="{653C08F8-0110-45B2-91E8-BC580E4F4AAE}" type="presOf" srcId="{FC0907A1-8A8B-4322-9916-EFE3F23EA37D}" destId="{45A4CBA2-616C-424E-A69C-813E3549BD04}" srcOrd="0" destOrd="0" presId="urn:microsoft.com/office/officeart/2005/8/layout/cycle6"/>
    <dgm:cxn modelId="{4C80080C-27AC-496B-A616-897EE9EAE3CB}" type="presParOf" srcId="{D3D385A9-D24F-4D19-A0BC-1BA5D05C4915}" destId="{4D7FB9E7-3275-461C-B855-E6C7E86F587E}" srcOrd="0" destOrd="0" presId="urn:microsoft.com/office/officeart/2005/8/layout/cycle6"/>
    <dgm:cxn modelId="{2DBCC491-5D92-45B7-BF9E-64C9BFE741D8}" type="presParOf" srcId="{D3D385A9-D24F-4D19-A0BC-1BA5D05C4915}" destId="{17A3D6AF-E1E4-427D-B2DE-50B5235854BE}" srcOrd="1" destOrd="0" presId="urn:microsoft.com/office/officeart/2005/8/layout/cycle6"/>
    <dgm:cxn modelId="{93764CCA-9567-4C32-8E65-CABEA15A924B}" type="presParOf" srcId="{D3D385A9-D24F-4D19-A0BC-1BA5D05C4915}" destId="{B017F653-0117-4BD5-BA9D-21F6F34B6A21}" srcOrd="2" destOrd="0" presId="urn:microsoft.com/office/officeart/2005/8/layout/cycle6"/>
    <dgm:cxn modelId="{C2028443-A3D0-4994-8CF0-FB0109EB20DD}" type="presParOf" srcId="{D3D385A9-D24F-4D19-A0BC-1BA5D05C4915}" destId="{19C02551-520C-4598-A434-2954E1B1A7E1}" srcOrd="3" destOrd="0" presId="urn:microsoft.com/office/officeart/2005/8/layout/cycle6"/>
    <dgm:cxn modelId="{761147A4-D7FF-461A-AB09-59EF5C620347}" type="presParOf" srcId="{D3D385A9-D24F-4D19-A0BC-1BA5D05C4915}" destId="{6E19C6CD-9FC5-4AF3-97ED-DF1F4ADBD882}" srcOrd="4" destOrd="0" presId="urn:microsoft.com/office/officeart/2005/8/layout/cycle6"/>
    <dgm:cxn modelId="{CC681ED7-4264-4D58-B741-DDA9F419AF5F}" type="presParOf" srcId="{D3D385A9-D24F-4D19-A0BC-1BA5D05C4915}" destId="{CCF8E3ED-AA6F-4C2C-8A9F-60D4543C5A21}" srcOrd="5" destOrd="0" presId="urn:microsoft.com/office/officeart/2005/8/layout/cycle6"/>
    <dgm:cxn modelId="{8C0CE560-EC7A-4F2D-A305-5DEEFF0A7340}" type="presParOf" srcId="{D3D385A9-D24F-4D19-A0BC-1BA5D05C4915}" destId="{F3DEC6AB-89B7-4F7A-ACA7-6C54153CFDD5}" srcOrd="6" destOrd="0" presId="urn:microsoft.com/office/officeart/2005/8/layout/cycle6"/>
    <dgm:cxn modelId="{55F2955A-8F6A-4524-AF35-3B81094125B3}" type="presParOf" srcId="{D3D385A9-D24F-4D19-A0BC-1BA5D05C4915}" destId="{AE6D6407-49D5-4E30-96F4-BF802758D0C2}" srcOrd="7" destOrd="0" presId="urn:microsoft.com/office/officeart/2005/8/layout/cycle6"/>
    <dgm:cxn modelId="{DDC46C42-CC2A-4000-ABB3-F67F9D293551}" type="presParOf" srcId="{D3D385A9-D24F-4D19-A0BC-1BA5D05C4915}" destId="{175C72A4-BDC6-4BD5-AD51-21FF694F1DE9}" srcOrd="8" destOrd="0" presId="urn:microsoft.com/office/officeart/2005/8/layout/cycle6"/>
    <dgm:cxn modelId="{DDCEFAB7-E66F-4BA6-B302-ABB807129341}" type="presParOf" srcId="{D3D385A9-D24F-4D19-A0BC-1BA5D05C4915}" destId="{240FC272-1A8A-44A8-9A32-BE83958CA406}" srcOrd="9" destOrd="0" presId="urn:microsoft.com/office/officeart/2005/8/layout/cycle6"/>
    <dgm:cxn modelId="{44786AD2-3F0E-4F60-A506-C9451920A465}" type="presParOf" srcId="{D3D385A9-D24F-4D19-A0BC-1BA5D05C4915}" destId="{00918C58-1747-4CD2-8018-626784A7F2F5}" srcOrd="10" destOrd="0" presId="urn:microsoft.com/office/officeart/2005/8/layout/cycle6"/>
    <dgm:cxn modelId="{724DE8FB-F9D9-4227-AE6D-B0209AF6820C}" type="presParOf" srcId="{D3D385A9-D24F-4D19-A0BC-1BA5D05C4915}" destId="{4B27B752-C40B-472C-A57A-83D5991AC632}" srcOrd="11" destOrd="0" presId="urn:microsoft.com/office/officeart/2005/8/layout/cycle6"/>
    <dgm:cxn modelId="{6E7791AB-EFB4-4D15-B57A-08F0CF0980D5}" type="presParOf" srcId="{D3D385A9-D24F-4D19-A0BC-1BA5D05C4915}" destId="{A1D1D418-33C6-4BBA-B086-F2F96DB25AC1}" srcOrd="12" destOrd="0" presId="urn:microsoft.com/office/officeart/2005/8/layout/cycle6"/>
    <dgm:cxn modelId="{281B1844-D677-4576-8B0F-24BC516D0C17}" type="presParOf" srcId="{D3D385A9-D24F-4D19-A0BC-1BA5D05C4915}" destId="{C2E95F6B-D1BA-4E10-9451-2DF6D17273D5}" srcOrd="13" destOrd="0" presId="urn:microsoft.com/office/officeart/2005/8/layout/cycle6"/>
    <dgm:cxn modelId="{F25CB384-E1BE-4C55-B744-7D06052F4F90}" type="presParOf" srcId="{D3D385A9-D24F-4D19-A0BC-1BA5D05C4915}" destId="{45A4CBA2-616C-424E-A69C-813E3549BD04}" srcOrd="14" destOrd="0" presId="urn:microsoft.com/office/officeart/2005/8/layout/cycle6"/>
    <dgm:cxn modelId="{65A03CD6-E1DE-4CCF-942D-4161B3FFA306}" type="presParOf" srcId="{D3D385A9-D24F-4D19-A0BC-1BA5D05C4915}" destId="{39560A61-4CD9-4B7B-A648-24E254FD4C64}" srcOrd="15" destOrd="0" presId="urn:microsoft.com/office/officeart/2005/8/layout/cycle6"/>
    <dgm:cxn modelId="{862D6924-48D5-4C6A-A9E8-FCC83C62E790}" type="presParOf" srcId="{D3D385A9-D24F-4D19-A0BC-1BA5D05C4915}" destId="{AEB42E6C-5E74-4EDF-8FDF-2EAB63F0DE24}" srcOrd="16" destOrd="0" presId="urn:microsoft.com/office/officeart/2005/8/layout/cycle6"/>
    <dgm:cxn modelId="{D11F7BF7-320A-40C6-A97E-19A240EE3543}" type="presParOf" srcId="{D3D385A9-D24F-4D19-A0BC-1BA5D05C4915}" destId="{33345AD0-0F20-4667-A5B8-A67267A31105}"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3E1A1FB-37F1-459E-B593-58C7BBE64BDD}"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de-DE"/>
        </a:p>
      </dgm:t>
    </dgm:pt>
    <dgm:pt modelId="{0A7BC1A0-075D-4603-A19E-8671AB008A3E}">
      <dgm:prSet phldrT="[Text]" custT="1"/>
      <dgm:spPr/>
      <dgm:t>
        <a:bodyPr/>
        <a:lstStyle/>
        <a:p>
          <a:r>
            <a:rPr lang="en-US" sz="1100">
              <a:latin typeface="TheSans UHH" panose="020B0502050302020203" pitchFamily="34" charset="0"/>
            </a:rPr>
            <a:t>Cultural events and leisure activities</a:t>
          </a:r>
        </a:p>
      </dgm:t>
    </dgm:pt>
    <dgm:pt modelId="{B033ADB0-F962-4C0E-9265-1F91AC3070F9}" type="parTrans" cxnId="{05772AC8-39E4-4FC6-A303-DD122544D8FD}">
      <dgm:prSet/>
      <dgm:spPr/>
      <dgm:t>
        <a:bodyPr/>
        <a:lstStyle/>
        <a:p>
          <a:endParaRPr lang="de-AT"/>
        </a:p>
      </dgm:t>
    </dgm:pt>
    <dgm:pt modelId="{852E53EC-9563-495E-9A6D-7DC7D96515D9}" type="sibTrans" cxnId="{05772AC8-39E4-4FC6-A303-DD122544D8FD}">
      <dgm:prSet/>
      <dgm:spPr/>
      <dgm:t>
        <a:bodyPr/>
        <a:lstStyle/>
        <a:p>
          <a:endParaRPr lang="de-AT"/>
        </a:p>
      </dgm:t>
    </dgm:pt>
    <dgm:pt modelId="{EB537177-BC44-44B4-B5C9-D0B93DCEF2BE}">
      <dgm:prSet phldrT="[Text]" custT="1"/>
      <dgm:spPr>
        <a:solidFill>
          <a:srgbClr val="F07F8C"/>
        </a:solidFill>
      </dgm:spPr>
      <dgm:t>
        <a:bodyPr/>
        <a:lstStyle/>
        <a:p>
          <a:r>
            <a:rPr lang="en-US" sz="1400"/>
            <a:t>Seminars and workshops</a:t>
          </a:r>
        </a:p>
      </dgm:t>
    </dgm:pt>
    <dgm:pt modelId="{7CBA2A3F-750D-4F26-8213-3BD293FD8ED8}" type="parTrans" cxnId="{A59E1660-6EF6-48AE-9EF5-52697A63B7E3}">
      <dgm:prSet/>
      <dgm:spPr/>
      <dgm:t>
        <a:bodyPr/>
        <a:lstStyle/>
        <a:p>
          <a:endParaRPr lang="de-AT"/>
        </a:p>
      </dgm:t>
    </dgm:pt>
    <dgm:pt modelId="{8322FBD7-8816-483E-A914-E783B4D86F22}" type="sibTrans" cxnId="{A59E1660-6EF6-48AE-9EF5-52697A63B7E3}">
      <dgm:prSet/>
      <dgm:spPr/>
      <dgm:t>
        <a:bodyPr/>
        <a:lstStyle/>
        <a:p>
          <a:endParaRPr lang="de-AT"/>
        </a:p>
      </dgm:t>
    </dgm:pt>
    <dgm:pt modelId="{36266E9F-44DF-44D4-9384-C769683940D0}">
      <dgm:prSet phldrT="[Text]" custT="1"/>
      <dgm:spPr/>
      <dgm:t>
        <a:bodyPr/>
        <a:lstStyle/>
        <a:p>
          <a:r>
            <a:rPr lang="en-US" sz="1200">
              <a:latin typeface="TheSans UHH" panose="020B0502050302020203" pitchFamily="34" charset="0"/>
            </a:rPr>
            <a:t>Language offers</a:t>
          </a:r>
        </a:p>
      </dgm:t>
    </dgm:pt>
    <dgm:pt modelId="{0925066A-0854-4A07-B02A-838C11F5C83E}" type="parTrans" cxnId="{9EE6C426-C08B-4D06-974B-093DF5F7C60A}">
      <dgm:prSet/>
      <dgm:spPr/>
      <dgm:t>
        <a:bodyPr/>
        <a:lstStyle/>
        <a:p>
          <a:endParaRPr lang="de-AT"/>
        </a:p>
      </dgm:t>
    </dgm:pt>
    <dgm:pt modelId="{1E84E141-C38B-427E-B47C-43A8F35C69F8}" type="sibTrans" cxnId="{9EE6C426-C08B-4D06-974B-093DF5F7C60A}">
      <dgm:prSet/>
      <dgm:spPr/>
      <dgm:t>
        <a:bodyPr/>
        <a:lstStyle/>
        <a:p>
          <a:endParaRPr lang="de-AT"/>
        </a:p>
      </dgm:t>
    </dgm:pt>
    <dgm:pt modelId="{AC7B1889-3528-40E4-A0BC-A02F77C5441B}">
      <dgm:prSet phldrT="[Text]" custT="1"/>
      <dgm:spPr>
        <a:solidFill>
          <a:srgbClr val="9DA8AD"/>
        </a:solidFill>
      </dgm:spPr>
      <dgm:t>
        <a:bodyPr/>
        <a:lstStyle/>
        <a:p>
          <a:r>
            <a:rPr lang="en-US" sz="1400">
              <a:latin typeface="TheSans UHH" panose="020B0502050302020203" pitchFamily="34" charset="0"/>
            </a:rPr>
            <a:t>For new students</a:t>
          </a:r>
        </a:p>
      </dgm:t>
    </dgm:pt>
    <dgm:pt modelId="{C89F0147-D985-40D8-ABB3-1397D2B4A46B}" type="parTrans" cxnId="{37C6442A-594B-449F-8BAC-D4EE62FADB2E}">
      <dgm:prSet/>
      <dgm:spPr/>
      <dgm:t>
        <a:bodyPr/>
        <a:lstStyle/>
        <a:p>
          <a:endParaRPr lang="de-AT"/>
        </a:p>
      </dgm:t>
    </dgm:pt>
    <dgm:pt modelId="{FC0907A1-8A8B-4322-9916-EFE3F23EA37D}" type="sibTrans" cxnId="{37C6442A-594B-449F-8BAC-D4EE62FADB2E}">
      <dgm:prSet/>
      <dgm:spPr/>
      <dgm:t>
        <a:bodyPr/>
        <a:lstStyle/>
        <a:p>
          <a:endParaRPr lang="de-AT"/>
        </a:p>
      </dgm:t>
    </dgm:pt>
    <dgm:pt modelId="{EC635624-6A68-4280-86D8-71321E7B48F2}">
      <dgm:prSet phldrT="[Text]" custT="1"/>
      <dgm:spPr>
        <a:solidFill>
          <a:srgbClr val="E2001A"/>
        </a:solidFill>
      </dgm:spPr>
      <dgm:t>
        <a:bodyPr/>
        <a:lstStyle/>
        <a:p>
          <a:r>
            <a:rPr lang="en-US" sz="1400">
              <a:latin typeface="TheSans UHH" panose="020B0502050302020203" pitchFamily="34" charset="0"/>
            </a:rPr>
            <a:t>Advising</a:t>
          </a:r>
        </a:p>
      </dgm:t>
    </dgm:pt>
    <dgm:pt modelId="{1A528D73-B1C4-4AB8-81EF-2E8E06787A4F}" type="parTrans" cxnId="{34D8DD1A-13B1-4C2F-AF45-04659215FF74}">
      <dgm:prSet/>
      <dgm:spPr/>
      <dgm:t>
        <a:bodyPr/>
        <a:lstStyle/>
        <a:p>
          <a:endParaRPr lang="de-AT"/>
        </a:p>
      </dgm:t>
    </dgm:pt>
    <dgm:pt modelId="{D535AD7C-38DB-4D43-8123-6DEF72BE60EA}" type="sibTrans" cxnId="{34D8DD1A-13B1-4C2F-AF45-04659215FF74}">
      <dgm:prSet/>
      <dgm:spPr/>
      <dgm:t>
        <a:bodyPr/>
        <a:lstStyle/>
        <a:p>
          <a:endParaRPr lang="de-AT"/>
        </a:p>
      </dgm:t>
    </dgm:pt>
    <dgm:pt modelId="{77ECFF69-6449-4F3E-BCAE-7EF066450A46}">
      <dgm:prSet custT="1"/>
      <dgm:spPr>
        <a:solidFill>
          <a:schemeClr val="accent2">
            <a:lumMod val="60000"/>
            <a:lumOff val="40000"/>
          </a:schemeClr>
        </a:solidFill>
      </dgm:spPr>
      <dgm:t>
        <a:bodyPr/>
        <a:lstStyle/>
        <a:p>
          <a:r>
            <a:rPr lang="en-US" sz="1400">
              <a:latin typeface="TheSans UHH" panose="020B0502050302020203" pitchFamily="34" charset="0"/>
            </a:rPr>
            <a:t>International nights</a:t>
          </a:r>
        </a:p>
      </dgm:t>
    </dgm:pt>
    <dgm:pt modelId="{129F5B32-BA40-4011-AC71-7D3F36953677}" type="parTrans" cxnId="{E6ED0F1E-0166-410A-A3AE-81FB70656BFA}">
      <dgm:prSet/>
      <dgm:spPr/>
      <dgm:t>
        <a:bodyPr/>
        <a:lstStyle/>
        <a:p>
          <a:endParaRPr lang="de-DE"/>
        </a:p>
      </dgm:t>
    </dgm:pt>
    <dgm:pt modelId="{71C45D76-28DB-428E-BCE8-143D85533F49}" type="sibTrans" cxnId="{E6ED0F1E-0166-410A-A3AE-81FB70656BFA}">
      <dgm:prSet/>
      <dgm:spPr/>
      <dgm:t>
        <a:bodyPr/>
        <a:lstStyle/>
        <a:p>
          <a:endParaRPr lang="de-DE"/>
        </a:p>
      </dgm:t>
    </dgm:pt>
    <dgm:pt modelId="{D3D385A9-D24F-4D19-A0BC-1BA5D05C4915}" type="pres">
      <dgm:prSet presAssocID="{F3E1A1FB-37F1-459E-B593-58C7BBE64BDD}" presName="cycle" presStyleCnt="0">
        <dgm:presLayoutVars>
          <dgm:dir/>
          <dgm:resizeHandles val="exact"/>
        </dgm:presLayoutVars>
      </dgm:prSet>
      <dgm:spPr/>
    </dgm:pt>
    <dgm:pt modelId="{19C02551-520C-4598-A434-2954E1B1A7E1}" type="pres">
      <dgm:prSet presAssocID="{0A7BC1A0-075D-4603-A19E-8671AB008A3E}" presName="node" presStyleLbl="node1" presStyleIdx="0" presStyleCnt="6" custScaleX="194603" custScaleY="139360" custRadScaleRad="174669" custRadScaleInc="12880">
        <dgm:presLayoutVars>
          <dgm:bulletEnabled val="1"/>
        </dgm:presLayoutVars>
      </dgm:prSet>
      <dgm:spPr/>
    </dgm:pt>
    <dgm:pt modelId="{6E19C6CD-9FC5-4AF3-97ED-DF1F4ADBD882}" type="pres">
      <dgm:prSet presAssocID="{0A7BC1A0-075D-4603-A19E-8671AB008A3E}" presName="spNode" presStyleCnt="0"/>
      <dgm:spPr/>
    </dgm:pt>
    <dgm:pt modelId="{CCF8E3ED-AA6F-4C2C-8A9F-60D4543C5A21}" type="pres">
      <dgm:prSet presAssocID="{852E53EC-9563-495E-9A6D-7DC7D96515D9}" presName="sibTrans" presStyleLbl="sibTrans1D1" presStyleIdx="0" presStyleCnt="6"/>
      <dgm:spPr/>
    </dgm:pt>
    <dgm:pt modelId="{F3DEC6AB-89B7-4F7A-ACA7-6C54153CFDD5}" type="pres">
      <dgm:prSet presAssocID="{EB537177-BC44-44B4-B5C9-D0B93DCEF2BE}" presName="node" presStyleLbl="node1" presStyleIdx="1" presStyleCnt="6" custScaleX="169280" custScaleY="155823" custRadScaleRad="161384" custRadScaleInc="82529">
        <dgm:presLayoutVars>
          <dgm:bulletEnabled val="1"/>
        </dgm:presLayoutVars>
      </dgm:prSet>
      <dgm:spPr/>
    </dgm:pt>
    <dgm:pt modelId="{AE6D6407-49D5-4E30-96F4-BF802758D0C2}" type="pres">
      <dgm:prSet presAssocID="{EB537177-BC44-44B4-B5C9-D0B93DCEF2BE}" presName="spNode" presStyleCnt="0"/>
      <dgm:spPr/>
    </dgm:pt>
    <dgm:pt modelId="{175C72A4-BDC6-4BD5-AD51-21FF694F1DE9}" type="pres">
      <dgm:prSet presAssocID="{8322FBD7-8816-483E-A914-E783B4D86F22}" presName="sibTrans" presStyleLbl="sibTrans1D1" presStyleIdx="1" presStyleCnt="6"/>
      <dgm:spPr/>
    </dgm:pt>
    <dgm:pt modelId="{240FC272-1A8A-44A8-9A32-BE83958CA406}" type="pres">
      <dgm:prSet presAssocID="{36266E9F-44DF-44D4-9384-C769683940D0}" presName="node" presStyleLbl="node1" presStyleIdx="2" presStyleCnt="6" custScaleX="182077" custScaleY="134590" custRadScaleRad="115162" custRadScaleInc="23917">
        <dgm:presLayoutVars>
          <dgm:bulletEnabled val="1"/>
        </dgm:presLayoutVars>
      </dgm:prSet>
      <dgm:spPr/>
    </dgm:pt>
    <dgm:pt modelId="{00918C58-1747-4CD2-8018-626784A7F2F5}" type="pres">
      <dgm:prSet presAssocID="{36266E9F-44DF-44D4-9384-C769683940D0}" presName="spNode" presStyleCnt="0"/>
      <dgm:spPr/>
    </dgm:pt>
    <dgm:pt modelId="{4B27B752-C40B-472C-A57A-83D5991AC632}" type="pres">
      <dgm:prSet presAssocID="{1E84E141-C38B-427E-B47C-43A8F35C69F8}" presName="sibTrans" presStyleLbl="sibTrans1D1" presStyleIdx="2" presStyleCnt="6"/>
      <dgm:spPr/>
    </dgm:pt>
    <dgm:pt modelId="{76CC9B29-AC01-407B-8BC0-14A3C6D3757A}" type="pres">
      <dgm:prSet presAssocID="{EC635624-6A68-4280-86D8-71321E7B48F2}" presName="node" presStyleLbl="node1" presStyleIdx="3" presStyleCnt="6" custScaleX="137362" custScaleY="141387" custRadScaleRad="104758" custRadScaleInc="154059">
        <dgm:presLayoutVars>
          <dgm:bulletEnabled val="1"/>
        </dgm:presLayoutVars>
      </dgm:prSet>
      <dgm:spPr/>
    </dgm:pt>
    <dgm:pt modelId="{D63C9FC5-5C50-4073-8EFD-FCB8CDEAD01E}" type="pres">
      <dgm:prSet presAssocID="{EC635624-6A68-4280-86D8-71321E7B48F2}" presName="spNode" presStyleCnt="0"/>
      <dgm:spPr/>
    </dgm:pt>
    <dgm:pt modelId="{91B7AD53-B43F-46DE-AA30-D6F46B897CFB}" type="pres">
      <dgm:prSet presAssocID="{D535AD7C-38DB-4D43-8123-6DEF72BE60EA}" presName="sibTrans" presStyleLbl="sibTrans1D1" presStyleIdx="3" presStyleCnt="6"/>
      <dgm:spPr/>
    </dgm:pt>
    <dgm:pt modelId="{A1D1D418-33C6-4BBA-B086-F2F96DB25AC1}" type="pres">
      <dgm:prSet presAssocID="{AC7B1889-3528-40E4-A0BC-A02F77C5441B}" presName="node" presStyleLbl="node1" presStyleIdx="4" presStyleCnt="6" custScaleX="174044" custScaleY="144849" custRadScaleRad="168294" custRadScaleInc="103900">
        <dgm:presLayoutVars>
          <dgm:bulletEnabled val="1"/>
        </dgm:presLayoutVars>
      </dgm:prSet>
      <dgm:spPr/>
    </dgm:pt>
    <dgm:pt modelId="{C2E95F6B-D1BA-4E10-9451-2DF6D17273D5}" type="pres">
      <dgm:prSet presAssocID="{AC7B1889-3528-40E4-A0BC-A02F77C5441B}" presName="spNode" presStyleCnt="0"/>
      <dgm:spPr/>
    </dgm:pt>
    <dgm:pt modelId="{45A4CBA2-616C-424E-A69C-813E3549BD04}" type="pres">
      <dgm:prSet presAssocID="{FC0907A1-8A8B-4322-9916-EFE3F23EA37D}" presName="sibTrans" presStyleLbl="sibTrans1D1" presStyleIdx="4" presStyleCnt="6"/>
      <dgm:spPr/>
    </dgm:pt>
    <dgm:pt modelId="{7EA7BF2A-4CD9-4185-9B50-5FC6A1FD9CE1}" type="pres">
      <dgm:prSet presAssocID="{77ECFF69-6449-4F3E-BCAE-7EF066450A46}" presName="node" presStyleLbl="node1" presStyleIdx="5" presStyleCnt="6" custScaleX="174186" custScaleY="137993" custRadScaleRad="162295" custRadScaleInc="-33431">
        <dgm:presLayoutVars>
          <dgm:bulletEnabled val="1"/>
        </dgm:presLayoutVars>
      </dgm:prSet>
      <dgm:spPr/>
    </dgm:pt>
    <dgm:pt modelId="{5AC82EF3-D560-4BA9-B1BA-BFBF4C97131E}" type="pres">
      <dgm:prSet presAssocID="{77ECFF69-6449-4F3E-BCAE-7EF066450A46}" presName="spNode" presStyleCnt="0"/>
      <dgm:spPr/>
    </dgm:pt>
    <dgm:pt modelId="{6F10C117-0741-4523-8164-12D76D1C526B}" type="pres">
      <dgm:prSet presAssocID="{71C45D76-28DB-428E-BCE8-143D85533F49}" presName="sibTrans" presStyleLbl="sibTrans1D1" presStyleIdx="5" presStyleCnt="6"/>
      <dgm:spPr/>
    </dgm:pt>
  </dgm:ptLst>
  <dgm:cxnLst>
    <dgm:cxn modelId="{84BE040D-1BF5-4489-A042-27B8D0018BE7}" type="presOf" srcId="{36266E9F-44DF-44D4-9384-C769683940D0}" destId="{240FC272-1A8A-44A8-9A32-BE83958CA406}" srcOrd="0" destOrd="0" presId="urn:microsoft.com/office/officeart/2005/8/layout/cycle6"/>
    <dgm:cxn modelId="{00EE3911-CEF5-4591-AD00-DB1EC05F09A4}" type="presOf" srcId="{852E53EC-9563-495E-9A6D-7DC7D96515D9}" destId="{CCF8E3ED-AA6F-4C2C-8A9F-60D4543C5A21}" srcOrd="0" destOrd="0" presId="urn:microsoft.com/office/officeart/2005/8/layout/cycle6"/>
    <dgm:cxn modelId="{25214C15-AAE9-4EED-8D9D-554CE7EE2DDE}" type="presOf" srcId="{AC7B1889-3528-40E4-A0BC-A02F77C5441B}" destId="{A1D1D418-33C6-4BBA-B086-F2F96DB25AC1}" srcOrd="0" destOrd="0" presId="urn:microsoft.com/office/officeart/2005/8/layout/cycle6"/>
    <dgm:cxn modelId="{3C6A9C16-AE97-4A48-AD5D-49E8443E610C}" type="presOf" srcId="{EC635624-6A68-4280-86D8-71321E7B48F2}" destId="{76CC9B29-AC01-407B-8BC0-14A3C6D3757A}" srcOrd="0" destOrd="0" presId="urn:microsoft.com/office/officeart/2005/8/layout/cycle6"/>
    <dgm:cxn modelId="{34D8DD1A-13B1-4C2F-AF45-04659215FF74}" srcId="{F3E1A1FB-37F1-459E-B593-58C7BBE64BDD}" destId="{EC635624-6A68-4280-86D8-71321E7B48F2}" srcOrd="3" destOrd="0" parTransId="{1A528D73-B1C4-4AB8-81EF-2E8E06787A4F}" sibTransId="{D535AD7C-38DB-4D43-8123-6DEF72BE60EA}"/>
    <dgm:cxn modelId="{E6ED0F1E-0166-410A-A3AE-81FB70656BFA}" srcId="{F3E1A1FB-37F1-459E-B593-58C7BBE64BDD}" destId="{77ECFF69-6449-4F3E-BCAE-7EF066450A46}" srcOrd="5" destOrd="0" parTransId="{129F5B32-BA40-4011-AC71-7D3F36953677}" sibTransId="{71C45D76-28DB-428E-BCE8-143D85533F49}"/>
    <dgm:cxn modelId="{9EE6C426-C08B-4D06-974B-093DF5F7C60A}" srcId="{F3E1A1FB-37F1-459E-B593-58C7BBE64BDD}" destId="{36266E9F-44DF-44D4-9384-C769683940D0}" srcOrd="2" destOrd="0" parTransId="{0925066A-0854-4A07-B02A-838C11F5C83E}" sibTransId="{1E84E141-C38B-427E-B47C-43A8F35C69F8}"/>
    <dgm:cxn modelId="{37C6442A-594B-449F-8BAC-D4EE62FADB2E}" srcId="{F3E1A1FB-37F1-459E-B593-58C7BBE64BDD}" destId="{AC7B1889-3528-40E4-A0BC-A02F77C5441B}" srcOrd="4" destOrd="0" parTransId="{C89F0147-D985-40D8-ABB3-1397D2B4A46B}" sibTransId="{FC0907A1-8A8B-4322-9916-EFE3F23EA37D}"/>
    <dgm:cxn modelId="{00257730-FDB8-40B4-A6C7-CC1515F445FD}" type="presOf" srcId="{71C45D76-28DB-428E-BCE8-143D85533F49}" destId="{6F10C117-0741-4523-8164-12D76D1C526B}" srcOrd="0" destOrd="0" presId="urn:microsoft.com/office/officeart/2005/8/layout/cycle6"/>
    <dgm:cxn modelId="{54E81E5B-73C1-48C0-956C-39119AA658D5}" type="presOf" srcId="{77ECFF69-6449-4F3E-BCAE-7EF066450A46}" destId="{7EA7BF2A-4CD9-4185-9B50-5FC6A1FD9CE1}" srcOrd="0" destOrd="0" presId="urn:microsoft.com/office/officeart/2005/8/layout/cycle6"/>
    <dgm:cxn modelId="{A59E1660-6EF6-48AE-9EF5-52697A63B7E3}" srcId="{F3E1A1FB-37F1-459E-B593-58C7BBE64BDD}" destId="{EB537177-BC44-44B4-B5C9-D0B93DCEF2BE}" srcOrd="1" destOrd="0" parTransId="{7CBA2A3F-750D-4F26-8213-3BD293FD8ED8}" sibTransId="{8322FBD7-8816-483E-A914-E783B4D86F22}"/>
    <dgm:cxn modelId="{1619114F-F223-449A-A3E7-09F18088CBC2}" type="presOf" srcId="{EB537177-BC44-44B4-B5C9-D0B93DCEF2BE}" destId="{F3DEC6AB-89B7-4F7A-ACA7-6C54153CFDD5}" srcOrd="0" destOrd="0" presId="urn:microsoft.com/office/officeart/2005/8/layout/cycle6"/>
    <dgm:cxn modelId="{32B65A50-5790-4866-AD2B-3C86DCFF0F74}" type="presOf" srcId="{1E84E141-C38B-427E-B47C-43A8F35C69F8}" destId="{4B27B752-C40B-472C-A57A-83D5991AC632}" srcOrd="0" destOrd="0" presId="urn:microsoft.com/office/officeart/2005/8/layout/cycle6"/>
    <dgm:cxn modelId="{358B8779-C7AA-4AAF-96D6-3F72BF120C86}" type="presOf" srcId="{0A7BC1A0-075D-4603-A19E-8671AB008A3E}" destId="{19C02551-520C-4598-A434-2954E1B1A7E1}" srcOrd="0" destOrd="0" presId="urn:microsoft.com/office/officeart/2005/8/layout/cycle6"/>
    <dgm:cxn modelId="{3B6A669E-0AFC-4E8D-860F-124BA6AF86FC}" type="presOf" srcId="{8322FBD7-8816-483E-A914-E783B4D86F22}" destId="{175C72A4-BDC6-4BD5-AD51-21FF694F1DE9}" srcOrd="0" destOrd="0" presId="urn:microsoft.com/office/officeart/2005/8/layout/cycle6"/>
    <dgm:cxn modelId="{2F80C5AB-A02D-40F7-AC7D-A8F674B4DDE0}" type="presOf" srcId="{D535AD7C-38DB-4D43-8123-6DEF72BE60EA}" destId="{91B7AD53-B43F-46DE-AA30-D6F46B897CFB}" srcOrd="0" destOrd="0" presId="urn:microsoft.com/office/officeart/2005/8/layout/cycle6"/>
    <dgm:cxn modelId="{05772AC8-39E4-4FC6-A303-DD122544D8FD}" srcId="{F3E1A1FB-37F1-459E-B593-58C7BBE64BDD}" destId="{0A7BC1A0-075D-4603-A19E-8671AB008A3E}" srcOrd="0" destOrd="0" parTransId="{B033ADB0-F962-4C0E-9265-1F91AC3070F9}" sibTransId="{852E53EC-9563-495E-9A6D-7DC7D96515D9}"/>
    <dgm:cxn modelId="{AE5D63F6-7FD8-4E4E-88A0-6BFF31187DA7}" type="presOf" srcId="{F3E1A1FB-37F1-459E-B593-58C7BBE64BDD}" destId="{D3D385A9-D24F-4D19-A0BC-1BA5D05C4915}" srcOrd="0" destOrd="0" presId="urn:microsoft.com/office/officeart/2005/8/layout/cycle6"/>
    <dgm:cxn modelId="{653C08F8-0110-45B2-91E8-BC580E4F4AAE}" type="presOf" srcId="{FC0907A1-8A8B-4322-9916-EFE3F23EA37D}" destId="{45A4CBA2-616C-424E-A69C-813E3549BD04}" srcOrd="0" destOrd="0" presId="urn:microsoft.com/office/officeart/2005/8/layout/cycle6"/>
    <dgm:cxn modelId="{C2028443-A3D0-4994-8CF0-FB0109EB20DD}" type="presParOf" srcId="{D3D385A9-D24F-4D19-A0BC-1BA5D05C4915}" destId="{19C02551-520C-4598-A434-2954E1B1A7E1}" srcOrd="0" destOrd="0" presId="urn:microsoft.com/office/officeart/2005/8/layout/cycle6"/>
    <dgm:cxn modelId="{761147A4-D7FF-461A-AB09-59EF5C620347}" type="presParOf" srcId="{D3D385A9-D24F-4D19-A0BC-1BA5D05C4915}" destId="{6E19C6CD-9FC5-4AF3-97ED-DF1F4ADBD882}" srcOrd="1" destOrd="0" presId="urn:microsoft.com/office/officeart/2005/8/layout/cycle6"/>
    <dgm:cxn modelId="{CC681ED7-4264-4D58-B741-DDA9F419AF5F}" type="presParOf" srcId="{D3D385A9-D24F-4D19-A0BC-1BA5D05C4915}" destId="{CCF8E3ED-AA6F-4C2C-8A9F-60D4543C5A21}" srcOrd="2" destOrd="0" presId="urn:microsoft.com/office/officeart/2005/8/layout/cycle6"/>
    <dgm:cxn modelId="{8C0CE560-EC7A-4F2D-A305-5DEEFF0A7340}" type="presParOf" srcId="{D3D385A9-D24F-4D19-A0BC-1BA5D05C4915}" destId="{F3DEC6AB-89B7-4F7A-ACA7-6C54153CFDD5}" srcOrd="3" destOrd="0" presId="urn:microsoft.com/office/officeart/2005/8/layout/cycle6"/>
    <dgm:cxn modelId="{55F2955A-8F6A-4524-AF35-3B81094125B3}" type="presParOf" srcId="{D3D385A9-D24F-4D19-A0BC-1BA5D05C4915}" destId="{AE6D6407-49D5-4E30-96F4-BF802758D0C2}" srcOrd="4" destOrd="0" presId="urn:microsoft.com/office/officeart/2005/8/layout/cycle6"/>
    <dgm:cxn modelId="{DDC46C42-CC2A-4000-ABB3-F67F9D293551}" type="presParOf" srcId="{D3D385A9-D24F-4D19-A0BC-1BA5D05C4915}" destId="{175C72A4-BDC6-4BD5-AD51-21FF694F1DE9}" srcOrd="5" destOrd="0" presId="urn:microsoft.com/office/officeart/2005/8/layout/cycle6"/>
    <dgm:cxn modelId="{DDCEFAB7-E66F-4BA6-B302-ABB807129341}" type="presParOf" srcId="{D3D385A9-D24F-4D19-A0BC-1BA5D05C4915}" destId="{240FC272-1A8A-44A8-9A32-BE83958CA406}" srcOrd="6" destOrd="0" presId="urn:microsoft.com/office/officeart/2005/8/layout/cycle6"/>
    <dgm:cxn modelId="{44786AD2-3F0E-4F60-A506-C9451920A465}" type="presParOf" srcId="{D3D385A9-D24F-4D19-A0BC-1BA5D05C4915}" destId="{00918C58-1747-4CD2-8018-626784A7F2F5}" srcOrd="7" destOrd="0" presId="urn:microsoft.com/office/officeart/2005/8/layout/cycle6"/>
    <dgm:cxn modelId="{724DE8FB-F9D9-4227-AE6D-B0209AF6820C}" type="presParOf" srcId="{D3D385A9-D24F-4D19-A0BC-1BA5D05C4915}" destId="{4B27B752-C40B-472C-A57A-83D5991AC632}" srcOrd="8" destOrd="0" presId="urn:microsoft.com/office/officeart/2005/8/layout/cycle6"/>
    <dgm:cxn modelId="{5A262C23-CD0B-455D-A4B0-CA5D0508FF89}" type="presParOf" srcId="{D3D385A9-D24F-4D19-A0BC-1BA5D05C4915}" destId="{76CC9B29-AC01-407B-8BC0-14A3C6D3757A}" srcOrd="9" destOrd="0" presId="urn:microsoft.com/office/officeart/2005/8/layout/cycle6"/>
    <dgm:cxn modelId="{95A14A83-234C-45BB-8378-11B06642EFB8}" type="presParOf" srcId="{D3D385A9-D24F-4D19-A0BC-1BA5D05C4915}" destId="{D63C9FC5-5C50-4073-8EFD-FCB8CDEAD01E}" srcOrd="10" destOrd="0" presId="urn:microsoft.com/office/officeart/2005/8/layout/cycle6"/>
    <dgm:cxn modelId="{3B84DCC1-C8F4-430A-A4DD-48F19E5A9A70}" type="presParOf" srcId="{D3D385A9-D24F-4D19-A0BC-1BA5D05C4915}" destId="{91B7AD53-B43F-46DE-AA30-D6F46B897CFB}" srcOrd="11" destOrd="0" presId="urn:microsoft.com/office/officeart/2005/8/layout/cycle6"/>
    <dgm:cxn modelId="{6E7791AB-EFB4-4D15-B57A-08F0CF0980D5}" type="presParOf" srcId="{D3D385A9-D24F-4D19-A0BC-1BA5D05C4915}" destId="{A1D1D418-33C6-4BBA-B086-F2F96DB25AC1}" srcOrd="12" destOrd="0" presId="urn:microsoft.com/office/officeart/2005/8/layout/cycle6"/>
    <dgm:cxn modelId="{281B1844-D677-4576-8B0F-24BC516D0C17}" type="presParOf" srcId="{D3D385A9-D24F-4D19-A0BC-1BA5D05C4915}" destId="{C2E95F6B-D1BA-4E10-9451-2DF6D17273D5}" srcOrd="13" destOrd="0" presId="urn:microsoft.com/office/officeart/2005/8/layout/cycle6"/>
    <dgm:cxn modelId="{F25CB384-E1BE-4C55-B744-7D06052F4F90}" type="presParOf" srcId="{D3D385A9-D24F-4D19-A0BC-1BA5D05C4915}" destId="{45A4CBA2-616C-424E-A69C-813E3549BD04}" srcOrd="14" destOrd="0" presId="urn:microsoft.com/office/officeart/2005/8/layout/cycle6"/>
    <dgm:cxn modelId="{BF2F0487-08EC-4A1A-BB1F-07661893BD81}" type="presParOf" srcId="{D3D385A9-D24F-4D19-A0BC-1BA5D05C4915}" destId="{7EA7BF2A-4CD9-4185-9B50-5FC6A1FD9CE1}" srcOrd="15" destOrd="0" presId="urn:microsoft.com/office/officeart/2005/8/layout/cycle6"/>
    <dgm:cxn modelId="{338D5AE4-B881-47BA-99CA-A7C2E0F5D7A4}" type="presParOf" srcId="{D3D385A9-D24F-4D19-A0BC-1BA5D05C4915}" destId="{5AC82EF3-D560-4BA9-B1BA-BFBF4C97131E}" srcOrd="16" destOrd="0" presId="urn:microsoft.com/office/officeart/2005/8/layout/cycle6"/>
    <dgm:cxn modelId="{DAA963FF-7A7A-4684-B19A-8A831BE50E67}" type="presParOf" srcId="{D3D385A9-D24F-4D19-A0BC-1BA5D05C4915}" destId="{6F10C117-0741-4523-8164-12D76D1C526B}"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DB68B-68AC-44A1-89EF-DA638492290C}">
      <dsp:nvSpPr>
        <dsp:cNvPr id="0" name=""/>
        <dsp:cNvSpPr/>
      </dsp:nvSpPr>
      <dsp:spPr>
        <a:xfrm>
          <a:off x="5357" y="956664"/>
          <a:ext cx="1601390" cy="1276108"/>
        </a:xfrm>
        <a:prstGeom prst="roundRect">
          <a:avLst>
            <a:gd name="adj" fmla="val 10000"/>
          </a:avLst>
        </a:prstGeom>
        <a:solidFill>
          <a:srgbClr val="0271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457200" rtl="0" eaLnBrk="1" latinLnBrk="0" hangingPunct="1">
            <a:lnSpc>
              <a:spcPct val="90000"/>
            </a:lnSpc>
            <a:spcBef>
              <a:spcPct val="0"/>
            </a:spcBef>
            <a:spcAft>
              <a:spcPct val="35000"/>
            </a:spcAft>
            <a:buNone/>
          </a:pPr>
          <a:r>
            <a:rPr lang="en-US" sz="1600" b="1" kern="1200">
              <a:solidFill>
                <a:schemeClr val="bg1"/>
              </a:solidFill>
              <a:latin typeface="TheSans UHH" panose="020B0502050302020203" pitchFamily="34" charset="0"/>
              <a:ea typeface="+mn-ea"/>
              <a:cs typeface="+mn-cs"/>
            </a:rPr>
            <a:t>Welcome Week</a:t>
          </a:r>
        </a:p>
      </dsp:txBody>
      <dsp:txXfrm>
        <a:off x="42733" y="994040"/>
        <a:ext cx="1526638" cy="1201356"/>
      </dsp:txXfrm>
    </dsp:sp>
    <dsp:sp modelId="{332CB450-75B9-4E91-A179-680EC5383821}">
      <dsp:nvSpPr>
        <dsp:cNvPr id="0" name=""/>
        <dsp:cNvSpPr/>
      </dsp:nvSpPr>
      <dsp:spPr>
        <a:xfrm>
          <a:off x="1766887" y="1396146"/>
          <a:ext cx="339494" cy="397144"/>
        </a:xfrm>
        <a:prstGeom prst="rightArrow">
          <a:avLst>
            <a:gd name="adj1" fmla="val 60000"/>
            <a:gd name="adj2" fmla="val 50000"/>
          </a:avLst>
        </a:prstGeom>
        <a:solidFill>
          <a:srgbClr val="F07F8C"/>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de-DE" sz="1700" kern="1200"/>
        </a:p>
      </dsp:txBody>
      <dsp:txXfrm>
        <a:off x="1766887" y="1475575"/>
        <a:ext cx="237646" cy="238286"/>
      </dsp:txXfrm>
    </dsp:sp>
    <dsp:sp modelId="{B918F0E1-2AD9-4D03-A3EE-6DA173D80142}">
      <dsp:nvSpPr>
        <dsp:cNvPr id="0" name=""/>
        <dsp:cNvSpPr/>
      </dsp:nvSpPr>
      <dsp:spPr>
        <a:xfrm>
          <a:off x="2247304" y="956664"/>
          <a:ext cx="1601390" cy="1276108"/>
        </a:xfrm>
        <a:prstGeom prst="roundRect">
          <a:avLst>
            <a:gd name="adj" fmla="val 10000"/>
          </a:avLst>
        </a:prstGeom>
        <a:solidFill>
          <a:srgbClr val="80B8D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457200" rtl="0" eaLnBrk="1" latinLnBrk="0" hangingPunct="1">
            <a:lnSpc>
              <a:spcPct val="90000"/>
            </a:lnSpc>
            <a:spcBef>
              <a:spcPct val="0"/>
            </a:spcBef>
            <a:spcAft>
              <a:spcPct val="35000"/>
            </a:spcAft>
            <a:buNone/>
          </a:pPr>
          <a:r>
            <a:rPr lang="en-US" sz="1600" b="1" i="0" kern="1200">
              <a:solidFill>
                <a:srgbClr val="FFFFFF"/>
              </a:solidFill>
              <a:latin typeface="TheSans UHH" panose="020B0502050302020203" pitchFamily="34" charset="0"/>
              <a:ea typeface="+mn-ea"/>
              <a:cs typeface="+mn-cs"/>
            </a:rPr>
            <a:t>Orientation module</a:t>
          </a:r>
        </a:p>
        <a:p>
          <a:pPr marL="0" lvl="0" indent="0" algn="ctr" defTabSz="457200" rtl="0" eaLnBrk="1" latinLnBrk="0" hangingPunct="1">
            <a:lnSpc>
              <a:spcPct val="90000"/>
            </a:lnSpc>
            <a:spcBef>
              <a:spcPct val="0"/>
            </a:spcBef>
            <a:spcAft>
              <a:spcPct val="35000"/>
            </a:spcAft>
            <a:buNone/>
          </a:pPr>
          <a:r>
            <a:rPr lang="en-US" sz="1600" b="1" i="0" kern="1200">
              <a:solidFill>
                <a:srgbClr val="FFFFFF"/>
              </a:solidFill>
              <a:latin typeface="TheSans UHH" panose="020B0502050302020203" pitchFamily="34" charset="0"/>
              <a:ea typeface="+mn-ea"/>
              <a:cs typeface="+mn-cs"/>
            </a:rPr>
            <a:t>Course registration</a:t>
          </a:r>
        </a:p>
      </dsp:txBody>
      <dsp:txXfrm>
        <a:off x="2284680" y="994040"/>
        <a:ext cx="1526638" cy="1201356"/>
      </dsp:txXfrm>
    </dsp:sp>
    <dsp:sp modelId="{84226098-F321-4E02-960D-798E8FB89516}">
      <dsp:nvSpPr>
        <dsp:cNvPr id="0" name=""/>
        <dsp:cNvSpPr/>
      </dsp:nvSpPr>
      <dsp:spPr>
        <a:xfrm>
          <a:off x="4008834" y="1396146"/>
          <a:ext cx="339494" cy="397144"/>
        </a:xfrm>
        <a:prstGeom prst="rightArrow">
          <a:avLst>
            <a:gd name="adj1" fmla="val 60000"/>
            <a:gd name="adj2" fmla="val 50000"/>
          </a:avLst>
        </a:prstGeom>
        <a:solidFill>
          <a:srgbClr val="F07F8C"/>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de-DE" sz="1700" kern="1200"/>
        </a:p>
      </dsp:txBody>
      <dsp:txXfrm>
        <a:off x="4008834" y="1475575"/>
        <a:ext cx="237646" cy="238286"/>
      </dsp:txXfrm>
    </dsp:sp>
    <dsp:sp modelId="{245F5129-AED5-4B1B-B15B-22ABB2EF5FDC}">
      <dsp:nvSpPr>
        <dsp:cNvPr id="0" name=""/>
        <dsp:cNvSpPr/>
      </dsp:nvSpPr>
      <dsp:spPr>
        <a:xfrm>
          <a:off x="4489251" y="956664"/>
          <a:ext cx="1601390" cy="1276108"/>
        </a:xfrm>
        <a:prstGeom prst="roundRect">
          <a:avLst>
            <a:gd name="adj" fmla="val 10000"/>
          </a:avLst>
        </a:prstGeom>
        <a:solidFill>
          <a:srgbClr val="B6BFC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rgbClr val="FFFFFF"/>
              </a:solidFill>
              <a:latin typeface="TheSans UHH" panose="020B0502050302020203" pitchFamily="34" charset="0"/>
              <a:ea typeface="+mn-ea"/>
              <a:cs typeface="+mn-cs"/>
            </a:rPr>
            <a:t>Semester start</a:t>
          </a:r>
        </a:p>
      </dsp:txBody>
      <dsp:txXfrm>
        <a:off x="4526627" y="994040"/>
        <a:ext cx="1526638" cy="1201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620F1-06E5-4FAA-A471-1461BB36F343}">
      <dsp:nvSpPr>
        <dsp:cNvPr id="0" name=""/>
        <dsp:cNvSpPr/>
      </dsp:nvSpPr>
      <dsp:spPr>
        <a:xfrm>
          <a:off x="32" y="23574"/>
          <a:ext cx="3129289" cy="1008000"/>
        </a:xfrm>
        <a:prstGeom prst="rect">
          <a:avLst/>
        </a:prstGeom>
        <a:solidFill>
          <a:schemeClr val="accent2">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a:solidFill>
                <a:srgbClr val="FFFFFF"/>
              </a:solidFill>
              <a:latin typeface="TheSans UHH" panose="020B0502050302020203" pitchFamily="34" charset="0"/>
              <a:ea typeface="+mn-ea"/>
              <a:cs typeface="+mn-cs"/>
            </a:rPr>
            <a:t>Weekly courses</a:t>
          </a:r>
        </a:p>
      </dsp:txBody>
      <dsp:txXfrm>
        <a:off x="32" y="23574"/>
        <a:ext cx="3129289" cy="1008000"/>
      </dsp:txXfrm>
    </dsp:sp>
    <dsp:sp modelId="{C82C1A1A-6C8B-4EAC-BC4F-0CE8C77F1276}">
      <dsp:nvSpPr>
        <dsp:cNvPr id="0" name=""/>
        <dsp:cNvSpPr/>
      </dsp:nvSpPr>
      <dsp:spPr>
        <a:xfrm>
          <a:off x="32" y="1031574"/>
          <a:ext cx="3129289" cy="1537199"/>
        </a:xfrm>
        <a:prstGeom prst="rect">
          <a:avLst/>
        </a:prstGeom>
        <a:solidFill>
          <a:srgbClr val="80B8DD">
            <a:alpha val="20000"/>
          </a:srgbClr>
        </a:solidFill>
        <a:ln w="25400" cap="flat" cmpd="sng" algn="ctr">
          <a:solidFill>
            <a:srgbClr val="E5F5FA">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90 minutes, once per week</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Lectures</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Seminars</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Practical courses, tutorials, lab work ...</a:t>
          </a:r>
        </a:p>
      </dsp:txBody>
      <dsp:txXfrm>
        <a:off x="32" y="1031574"/>
        <a:ext cx="3129289" cy="1537199"/>
      </dsp:txXfrm>
    </dsp:sp>
    <dsp:sp modelId="{B2C58E26-47D4-4898-841E-717C16F1B059}">
      <dsp:nvSpPr>
        <dsp:cNvPr id="0" name=""/>
        <dsp:cNvSpPr/>
      </dsp:nvSpPr>
      <dsp:spPr>
        <a:xfrm>
          <a:off x="3567422" y="23574"/>
          <a:ext cx="3129289" cy="1008000"/>
        </a:xfrm>
        <a:prstGeom prst="rect">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a:solidFill>
                <a:srgbClr val="FFFFFF"/>
              </a:solidFill>
              <a:latin typeface="TheSans UHH" panose="020B0502050302020203" pitchFamily="34" charset="0"/>
              <a:ea typeface="+mn-ea"/>
              <a:cs typeface="+mn-cs"/>
            </a:rPr>
            <a:t>Block courses</a:t>
          </a:r>
        </a:p>
      </dsp:txBody>
      <dsp:txXfrm>
        <a:off x="3567422" y="23574"/>
        <a:ext cx="3129289" cy="1008000"/>
      </dsp:txXfrm>
    </dsp:sp>
    <dsp:sp modelId="{E6EC99A1-802F-42B3-AB59-16DF5D690ED6}">
      <dsp:nvSpPr>
        <dsp:cNvPr id="0" name=""/>
        <dsp:cNvSpPr/>
      </dsp:nvSpPr>
      <dsp:spPr>
        <a:xfrm>
          <a:off x="3567422" y="1031574"/>
          <a:ext cx="3129289" cy="1537199"/>
        </a:xfrm>
        <a:prstGeom prst="rect">
          <a:avLst/>
        </a:prstGeom>
        <a:solidFill>
          <a:srgbClr val="80B8DD">
            <a:alpha val="20000"/>
          </a:srgbClr>
        </a:solidFill>
        <a:ln w="25400" cap="flat" cmpd="sng" algn="ctr">
          <a:solidFill>
            <a:srgbClr val="E5F5FA">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Individual appointments throughout the semester</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Several hours at a time</a:t>
          </a:r>
        </a:p>
      </dsp:txBody>
      <dsp:txXfrm>
        <a:off x="3567422" y="1031574"/>
        <a:ext cx="3129289" cy="15371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6F2A7-D6B4-4D03-81A0-0FF16E068CAF}">
      <dsp:nvSpPr>
        <dsp:cNvPr id="0" name=""/>
        <dsp:cNvSpPr/>
      </dsp:nvSpPr>
      <dsp:spPr>
        <a:xfrm rot="16200000">
          <a:off x="-960218" y="1561510"/>
          <a:ext cx="2351209" cy="339533"/>
        </a:xfrm>
        <a:prstGeom prst="rect">
          <a:avLst/>
        </a:prstGeom>
        <a:solidFill>
          <a:srgbClr val="0271BB"/>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666750">
            <a:lnSpc>
              <a:spcPct val="90000"/>
            </a:lnSpc>
            <a:spcBef>
              <a:spcPct val="0"/>
            </a:spcBef>
            <a:spcAft>
              <a:spcPct val="35000"/>
            </a:spcAft>
            <a:buNone/>
          </a:pPr>
          <a:r>
            <a:rPr lang="en-US" sz="1500" b="1" kern="1200">
              <a:solidFill>
                <a:schemeClr val="bg1"/>
              </a:solidFill>
              <a:latin typeface="TheSans UHH" panose="020B0502050302020203" pitchFamily="34" charset="0"/>
              <a:ea typeface="+mn-ea"/>
              <a:cs typeface="TheSans UHH" panose="020B0502050302020203" pitchFamily="34" charset="0"/>
            </a:rPr>
            <a:t>Lecture</a:t>
          </a:r>
        </a:p>
      </dsp:txBody>
      <dsp:txXfrm>
        <a:off x="-960218" y="1561510"/>
        <a:ext cx="2351209" cy="339533"/>
      </dsp:txXfrm>
    </dsp:sp>
    <dsp:sp modelId="{CC8A156C-7922-4BFE-ACF3-3AF73D2075AA}">
      <dsp:nvSpPr>
        <dsp:cNvPr id="0" name=""/>
        <dsp:cNvSpPr/>
      </dsp:nvSpPr>
      <dsp:spPr>
        <a:xfrm>
          <a:off x="385153" y="555673"/>
          <a:ext cx="1691237" cy="2351209"/>
        </a:xfrm>
        <a:prstGeom prst="rect">
          <a:avLst/>
        </a:prstGeom>
        <a:solidFill>
          <a:srgbClr val="0271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99450" rIns="92456" bIns="92456" numCol="1" spcCol="1270" anchor="t" anchorCtr="0">
          <a:noAutofit/>
        </a:bodyPr>
        <a:lstStyle/>
        <a:p>
          <a:pPr marL="114300" lvl="1" indent="-114300" algn="l" defTabSz="577850">
            <a:lnSpc>
              <a:spcPct val="90000"/>
            </a:lnSpc>
            <a:spcBef>
              <a:spcPct val="0"/>
            </a:spcBef>
            <a:spcAft>
              <a:spcPts val="588"/>
            </a:spcAft>
            <a:buChar char="•"/>
          </a:pPr>
          <a:r>
            <a:rPr lang="en-US" sz="1300" kern="1200" dirty="0">
              <a:solidFill>
                <a:schemeClr val="bg1"/>
              </a:solidFill>
              <a:latin typeface="TheSans UHH" panose="020B0502050302020203" pitchFamily="34" charset="0"/>
              <a:ea typeface="+mn-ea"/>
              <a:cs typeface="TheSans UHH" panose="020B0502050302020203" pitchFamily="34" charset="0"/>
            </a:rPr>
            <a:t>Many students</a:t>
          </a:r>
        </a:p>
        <a:p>
          <a:pPr marL="114300" lvl="1" indent="-114300" algn="l" defTabSz="577850">
            <a:lnSpc>
              <a:spcPct val="90000"/>
            </a:lnSpc>
            <a:spcBef>
              <a:spcPct val="0"/>
            </a:spcBef>
            <a:spcAft>
              <a:spcPts val="588"/>
            </a:spcAft>
            <a:buChar char="•"/>
          </a:pPr>
          <a:r>
            <a:rPr lang="en-US" sz="1300" kern="1200" dirty="0">
              <a:solidFill>
                <a:schemeClr val="bg1"/>
              </a:solidFill>
              <a:latin typeface="TheSans UHH" panose="020B0502050302020203" pitchFamily="34" charset="0"/>
              <a:ea typeface="+mn-ea"/>
              <a:cs typeface="TheSans UHH" panose="020B0502050302020203" pitchFamily="34" charset="0"/>
            </a:rPr>
            <a:t>Lecture hall or online</a:t>
          </a:r>
        </a:p>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Professors</a:t>
          </a:r>
        </a:p>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Written examination</a:t>
          </a:r>
        </a:p>
      </dsp:txBody>
      <dsp:txXfrm>
        <a:off x="385153" y="555673"/>
        <a:ext cx="1691237" cy="2351209"/>
      </dsp:txXfrm>
    </dsp:sp>
    <dsp:sp modelId="{77748C68-9EF7-477F-9F26-F69388057EF9}">
      <dsp:nvSpPr>
        <dsp:cNvPr id="0" name=""/>
        <dsp:cNvSpPr/>
      </dsp:nvSpPr>
      <dsp:spPr>
        <a:xfrm>
          <a:off x="45619" y="107488"/>
          <a:ext cx="679067" cy="679067"/>
        </a:xfrm>
        <a:prstGeom prst="rect">
          <a:avLst/>
        </a:prstGeom>
        <a:blipFill rotWithShape="1">
          <a:blip xmlns:r="http://schemas.openxmlformats.org/officeDocument/2006/relationships" r:embed="rId1"/>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A49EF2-1E70-4E37-854F-1DAFC1652D0D}">
      <dsp:nvSpPr>
        <dsp:cNvPr id="0" name=""/>
        <dsp:cNvSpPr/>
      </dsp:nvSpPr>
      <dsp:spPr>
        <a:xfrm rot="16200000">
          <a:off x="1517765" y="1561510"/>
          <a:ext cx="2351209" cy="339533"/>
        </a:xfrm>
        <a:prstGeom prst="rect">
          <a:avLst/>
        </a:prstGeom>
        <a:solidFill>
          <a:srgbClr val="80B8DD"/>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711200">
            <a:lnSpc>
              <a:spcPct val="90000"/>
            </a:lnSpc>
            <a:spcBef>
              <a:spcPct val="0"/>
            </a:spcBef>
            <a:spcAft>
              <a:spcPct val="35000"/>
            </a:spcAft>
            <a:buNone/>
          </a:pPr>
          <a:r>
            <a:rPr lang="en-US" sz="1500" b="1" kern="1200">
              <a:solidFill>
                <a:srgbClr val="FFFFFF"/>
              </a:solidFill>
              <a:latin typeface="TheSans UHH" panose="020B0502050302020203" pitchFamily="34" charset="0"/>
              <a:ea typeface="+mn-ea"/>
              <a:cs typeface="TheSans UHH" panose="020B0502050302020203" pitchFamily="34" charset="0"/>
            </a:rPr>
            <a:t>Seminar</a:t>
          </a:r>
        </a:p>
      </dsp:txBody>
      <dsp:txXfrm>
        <a:off x="1517765" y="1561510"/>
        <a:ext cx="2351209" cy="339533"/>
      </dsp:txXfrm>
    </dsp:sp>
    <dsp:sp modelId="{65F3FF5E-56E2-40FC-A93F-1225AFC1AC46}">
      <dsp:nvSpPr>
        <dsp:cNvPr id="0" name=""/>
        <dsp:cNvSpPr/>
      </dsp:nvSpPr>
      <dsp:spPr>
        <a:xfrm>
          <a:off x="2863136" y="555673"/>
          <a:ext cx="1691237" cy="2351209"/>
        </a:xfrm>
        <a:prstGeom prst="rect">
          <a:avLst/>
        </a:prstGeom>
        <a:solidFill>
          <a:srgbClr val="80B8D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299450" rIns="99568" bIns="99568"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Char char="•"/>
          </a:pPr>
          <a:r>
            <a:rPr lang="en-US" sz="1400" kern="1200">
              <a:solidFill>
                <a:srgbClr val="FFFFFF"/>
              </a:solidFill>
              <a:latin typeface="TheSans UHH" panose="020B0502050302020203" pitchFamily="34" charset="0"/>
              <a:ea typeface="+mn-ea"/>
              <a:cs typeface="TheSans UHH" panose="020B0502050302020203" pitchFamily="34" charset="0"/>
            </a:rPr>
            <a:t> </a:t>
          </a:r>
          <a:r>
            <a:rPr lang="en-US" sz="1300" kern="1200">
              <a:solidFill>
                <a:srgbClr val="FFFFFF"/>
              </a:solidFill>
              <a:latin typeface="TheSans UHH" panose="020B0502050302020203" pitchFamily="34" charset="0"/>
              <a:ea typeface="+mn-ea"/>
              <a:cs typeface="TheSans UHH" panose="020B0502050302020203" pitchFamily="34" charset="0"/>
            </a:rPr>
            <a:t>10–30 students</a:t>
          </a:r>
        </a:p>
        <a:p>
          <a:pPr marL="0" lvl="0" indent="0" algn="l" defTabSz="711200">
            <a:lnSpc>
              <a:spcPct val="90000"/>
            </a:lnSpc>
            <a:spcBef>
              <a:spcPct val="0"/>
            </a:spcBef>
            <a:spcAft>
              <a:spcPct val="35000"/>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Research associates</a:t>
          </a:r>
        </a:p>
        <a:p>
          <a:pPr marL="0" lvl="0" indent="0" algn="l" defTabSz="711200">
            <a:lnSpc>
              <a:spcPct val="90000"/>
            </a:lnSpc>
            <a:spcBef>
              <a:spcPct val="0"/>
            </a:spcBef>
            <a:spcAft>
              <a:spcPct val="35000"/>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Group work</a:t>
          </a:r>
        </a:p>
        <a:p>
          <a:pPr marL="0" lvl="0" indent="0" algn="l" defTabSz="711200">
            <a:lnSpc>
              <a:spcPct val="90000"/>
            </a:lnSpc>
            <a:spcBef>
              <a:spcPct val="0"/>
            </a:spcBef>
            <a:spcAft>
              <a:spcPct val="35000"/>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Presentations</a:t>
          </a:r>
        </a:p>
        <a:p>
          <a:pPr marL="0" lvl="0" indent="0" algn="l" defTabSz="711200">
            <a:lnSpc>
              <a:spcPct val="90000"/>
            </a:lnSpc>
            <a:spcBef>
              <a:spcPct val="0"/>
            </a:spcBef>
            <a:spcAft>
              <a:spcPct val="35000"/>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Term paper</a:t>
          </a:r>
        </a:p>
        <a:p>
          <a:pPr marL="114300" lvl="1" indent="0" algn="l" defTabSz="577850">
            <a:lnSpc>
              <a:spcPct val="90000"/>
            </a:lnSpc>
            <a:spcBef>
              <a:spcPct val="0"/>
            </a:spcBef>
            <a:spcAft>
              <a:spcPct val="15000"/>
            </a:spcAft>
            <a:buChar char="•"/>
          </a:pPr>
          <a:endParaRPr lang="de-DE" sz="1300" kern="1200" dirty="0"/>
        </a:p>
      </dsp:txBody>
      <dsp:txXfrm>
        <a:off x="2863136" y="555673"/>
        <a:ext cx="1691237" cy="2351209"/>
      </dsp:txXfrm>
    </dsp:sp>
    <dsp:sp modelId="{4A49BF00-C31D-4818-AC9C-FF09263E61E2}">
      <dsp:nvSpPr>
        <dsp:cNvPr id="0" name=""/>
        <dsp:cNvSpPr/>
      </dsp:nvSpPr>
      <dsp:spPr>
        <a:xfrm>
          <a:off x="2523603" y="107488"/>
          <a:ext cx="679067" cy="679067"/>
        </a:xfrm>
        <a:prstGeom prst="rect">
          <a:avLst/>
        </a:prstGeom>
        <a:blipFill rotWithShape="1">
          <a:blip xmlns:r="http://schemas.openxmlformats.org/officeDocument/2006/relationships" r:embed="rId2"/>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7CB628-CE53-4E4E-8A2E-9316DFA22A23}">
      <dsp:nvSpPr>
        <dsp:cNvPr id="0" name=""/>
        <dsp:cNvSpPr/>
      </dsp:nvSpPr>
      <dsp:spPr>
        <a:xfrm rot="16200000">
          <a:off x="3995748" y="1561510"/>
          <a:ext cx="2351209" cy="339533"/>
        </a:xfrm>
        <a:prstGeom prst="rect">
          <a:avLst/>
        </a:prstGeom>
        <a:solidFill>
          <a:srgbClr val="B6BFC3"/>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444500">
            <a:lnSpc>
              <a:spcPct val="90000"/>
            </a:lnSpc>
            <a:spcBef>
              <a:spcPct val="0"/>
            </a:spcBef>
            <a:spcAft>
              <a:spcPct val="35000"/>
            </a:spcAft>
            <a:buNone/>
          </a:pPr>
          <a:r>
            <a:rPr lang="en-US" sz="1000" b="1" kern="1200" dirty="0">
              <a:solidFill>
                <a:srgbClr val="FFFFFF"/>
              </a:solidFill>
              <a:latin typeface="TheSans UHH" panose="020B0502050302020203" pitchFamily="34" charset="0"/>
              <a:ea typeface="+mn-ea"/>
              <a:cs typeface="TheSans UHH" panose="020B0502050302020203" pitchFamily="34" charset="0"/>
            </a:rPr>
            <a:t>Practical course / tutorial / lab work</a:t>
          </a:r>
        </a:p>
      </dsp:txBody>
      <dsp:txXfrm>
        <a:off x="3995748" y="1561510"/>
        <a:ext cx="2351209" cy="339533"/>
      </dsp:txXfrm>
    </dsp:sp>
    <dsp:sp modelId="{55B4C83C-0B98-4E57-A266-259BE1BF30A5}">
      <dsp:nvSpPr>
        <dsp:cNvPr id="0" name=""/>
        <dsp:cNvSpPr/>
      </dsp:nvSpPr>
      <dsp:spPr>
        <a:xfrm>
          <a:off x="5341120" y="555673"/>
          <a:ext cx="1691237" cy="2351209"/>
        </a:xfrm>
        <a:prstGeom prst="rect">
          <a:avLst/>
        </a:prstGeom>
        <a:solidFill>
          <a:srgbClr val="B6BFC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299450" rIns="106680" bIns="106680" numCol="1" spcCol="1270" anchor="t" anchorCtr="0">
          <a:noAutofit/>
        </a:bodyPr>
        <a:lstStyle/>
        <a:p>
          <a:pPr marL="114300" lvl="1" indent="-114300" algn="l" defTabSz="666750">
            <a:lnSpc>
              <a:spcPct val="90000"/>
            </a:lnSpc>
            <a:spcBef>
              <a:spcPct val="0"/>
            </a:spcBef>
            <a:spcAft>
              <a:spcPts val="588"/>
            </a:spcAft>
            <a:buFont typeface="Arial" panose="020B0604020202020204" pitchFamily="34" charset="0"/>
            <a:buChar char="•"/>
          </a:pPr>
          <a:r>
            <a:rPr lang="en-US" sz="1500" kern="1200">
              <a:solidFill>
                <a:srgbClr val="FFFFFF"/>
              </a:solidFill>
              <a:latin typeface="TheSans UHH" panose="020B0502050302020203" pitchFamily="34" charset="0"/>
              <a:ea typeface="+mn-ea"/>
              <a:cs typeface="TheSans UHH" panose="020B0502050302020203" pitchFamily="34" charset="0"/>
            </a:rPr>
            <a:t> </a:t>
          </a:r>
          <a:r>
            <a:rPr lang="en-US" sz="1300" kern="1200">
              <a:solidFill>
                <a:srgbClr val="FFFFFF"/>
              </a:solidFill>
              <a:latin typeface="TheSans UHH" panose="020B0502050302020203" pitchFamily="34" charset="0"/>
              <a:ea typeface="+mn-ea"/>
              <a:cs typeface="TheSans UHH" panose="020B0502050302020203" pitchFamily="34" charset="0"/>
            </a:rPr>
            <a:t>10–25 students</a:t>
          </a:r>
        </a:p>
        <a:p>
          <a:pPr marL="114300" lvl="1" indent="-114300" algn="l" defTabSz="577850">
            <a:lnSpc>
              <a:spcPct val="90000"/>
            </a:lnSpc>
            <a:spcBef>
              <a:spcPct val="0"/>
            </a:spcBef>
            <a:spcAft>
              <a:spcPts val="588"/>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In addition to other courses</a:t>
          </a:r>
        </a:p>
        <a:p>
          <a:pPr marL="114300" lvl="1" indent="-114300" algn="l" defTabSz="577850">
            <a:lnSpc>
              <a:spcPct val="90000"/>
            </a:lnSpc>
            <a:spcBef>
              <a:spcPct val="0"/>
            </a:spcBef>
            <a:spcAft>
              <a:spcPts val="588"/>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Tutors</a:t>
          </a:r>
        </a:p>
        <a:p>
          <a:pPr marL="114300" lvl="1" indent="-114300" algn="l" defTabSz="577850">
            <a:lnSpc>
              <a:spcPct val="90000"/>
            </a:lnSpc>
            <a:spcBef>
              <a:spcPct val="0"/>
            </a:spcBef>
            <a:spcAft>
              <a:spcPts val="588"/>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In-depth exercises</a:t>
          </a:r>
        </a:p>
      </dsp:txBody>
      <dsp:txXfrm>
        <a:off x="5341120" y="555673"/>
        <a:ext cx="1691237" cy="2351209"/>
      </dsp:txXfrm>
    </dsp:sp>
    <dsp:sp modelId="{97471694-68C7-41D1-8F8B-805BFE86C87B}">
      <dsp:nvSpPr>
        <dsp:cNvPr id="0" name=""/>
        <dsp:cNvSpPr/>
      </dsp:nvSpPr>
      <dsp:spPr>
        <a:xfrm>
          <a:off x="5001586" y="107488"/>
          <a:ext cx="679067" cy="679067"/>
        </a:xfrm>
        <a:prstGeom prst="rect">
          <a:avLst/>
        </a:prstGeom>
        <a:blipFill rotWithShape="1">
          <a:blip xmlns:r="http://schemas.openxmlformats.org/officeDocument/2006/relationships" r:embed="rId3"/>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6B937B-9619-414E-9779-171135582D48}">
      <dsp:nvSpPr>
        <dsp:cNvPr id="0" name=""/>
        <dsp:cNvSpPr/>
      </dsp:nvSpPr>
      <dsp:spPr>
        <a:xfrm>
          <a:off x="928771" y="549230"/>
          <a:ext cx="1739407" cy="899781"/>
        </a:xfrm>
        <a:prstGeom prst="rect">
          <a:avLst/>
        </a:prstGeom>
        <a:solidFill>
          <a:srgbClr val="80B8DD"/>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err="1">
              <a:solidFill>
                <a:schemeClr val="bg1"/>
              </a:solidFill>
              <a:latin typeface="TheSans UHH" panose="020B0502050302020203" pitchFamily="34" charset="0"/>
              <a:ea typeface="+mn-ea"/>
              <a:cs typeface="TheSans UHH" panose="020B0502050302020203" pitchFamily="34" charset="0"/>
            </a:rPr>
            <a:t>s.t.</a:t>
          </a:r>
          <a:r>
            <a:rPr lang="en-US" sz="1400" b="1" kern="1200" dirty="0">
              <a:solidFill>
                <a:schemeClr val="bg1"/>
              </a:solidFill>
              <a:latin typeface="TheSans UHH" panose="020B0502050302020203" pitchFamily="34" charset="0"/>
              <a:ea typeface="+mn-ea"/>
              <a:cs typeface="TheSans UHH" panose="020B0502050302020203" pitchFamily="34" charset="0"/>
            </a:rPr>
            <a:t> = </a:t>
          </a:r>
          <a:r>
            <a:rPr lang="en-US" sz="1400" b="1" i="1" kern="1200" dirty="0">
              <a:solidFill>
                <a:schemeClr val="bg1"/>
              </a:solidFill>
              <a:latin typeface="TheSans UHH" panose="020B0502050302020203" pitchFamily="34" charset="0"/>
              <a:ea typeface="+mn-ea"/>
              <a:cs typeface="TheSans UHH" panose="020B0502050302020203" pitchFamily="34" charset="0"/>
            </a:rPr>
            <a:t>sine tempore</a:t>
          </a:r>
          <a:r>
            <a:rPr lang="en-US" sz="1400" b="1" kern="1200" dirty="0">
              <a:solidFill>
                <a:schemeClr val="bg1"/>
              </a:solidFill>
              <a:latin typeface="TheSans UHH" panose="020B0502050302020203" pitchFamily="34" charset="0"/>
              <a:ea typeface="+mn-ea"/>
              <a:cs typeface="TheSans UHH" panose="020B0502050302020203" pitchFamily="34" charset="0"/>
            </a:rPr>
            <a:t> </a:t>
          </a:r>
          <a:r>
            <a:rPr lang="en-US" sz="1400" b="1" kern="1200" dirty="0">
              <a:solidFill>
                <a:srgbClr val="FFFFFF"/>
              </a:solidFill>
              <a:latin typeface="TheSans UHH" panose="020B0502050302020203" pitchFamily="34" charset="0"/>
              <a:ea typeface="+mn-ea"/>
              <a:cs typeface="TheSans UHH" panose="020B0502050302020203" pitchFamily="34" charset="0"/>
            </a:rPr>
            <a:t>(Latin)</a:t>
          </a:r>
        </a:p>
      </dsp:txBody>
      <dsp:txXfrm>
        <a:off x="1207076" y="549230"/>
        <a:ext cx="1461102" cy="899781"/>
      </dsp:txXfrm>
    </dsp:sp>
    <dsp:sp modelId="{B93EA733-E926-497A-B3E7-E64DE3D6DA94}">
      <dsp:nvSpPr>
        <dsp:cNvPr id="0" name=""/>
        <dsp:cNvSpPr/>
      </dsp:nvSpPr>
      <dsp:spPr>
        <a:xfrm>
          <a:off x="928771" y="1449011"/>
          <a:ext cx="1739407" cy="1576122"/>
        </a:xfrm>
        <a:prstGeom prst="rect">
          <a:avLst/>
        </a:prstGeom>
        <a:solidFill>
          <a:srgbClr val="B6BFC3"/>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0" tIns="85344" rIns="85344" bIns="85344"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bg1"/>
              </a:solidFill>
              <a:latin typeface="TheSans UHH" panose="020B0502050302020203" pitchFamily="34" charset="0"/>
            </a:rPr>
            <a:t>This indicates that the course begins punctually on the hour.</a:t>
          </a:r>
        </a:p>
        <a:p>
          <a:pPr marL="0" lvl="0" indent="0" algn="l" defTabSz="533400">
            <a:lnSpc>
              <a:spcPct val="90000"/>
            </a:lnSpc>
            <a:spcBef>
              <a:spcPct val="0"/>
            </a:spcBef>
            <a:spcAft>
              <a:spcPct val="35000"/>
            </a:spcAft>
            <a:buNone/>
          </a:pPr>
          <a:r>
            <a:rPr lang="en-US" sz="1400" b="1" kern="1200">
              <a:solidFill>
                <a:schemeClr val="bg1"/>
              </a:solidFill>
              <a:latin typeface="TheSans UHH" panose="020B0502050302020203" pitchFamily="34" charset="0"/>
            </a:rPr>
            <a:t>12 s.t. </a:t>
          </a:r>
        </a:p>
        <a:p>
          <a:pPr marL="0" lvl="0" indent="0" algn="l" defTabSz="533400">
            <a:lnSpc>
              <a:spcPct val="90000"/>
            </a:lnSpc>
            <a:spcBef>
              <a:spcPct val="0"/>
            </a:spcBef>
            <a:spcAft>
              <a:spcPct val="35000"/>
            </a:spcAft>
            <a:buNone/>
          </a:pPr>
          <a:r>
            <a:rPr lang="en-US" sz="1400" b="1" kern="1200">
              <a:solidFill>
                <a:schemeClr val="bg1"/>
              </a:solidFill>
              <a:latin typeface="TheSans UHH" panose="020B0502050302020203" pitchFamily="34" charset="0"/>
            </a:rPr>
            <a:t>= 12 pm</a:t>
          </a:r>
        </a:p>
      </dsp:txBody>
      <dsp:txXfrm>
        <a:off x="1207076" y="1449011"/>
        <a:ext cx="1461102" cy="1576122"/>
      </dsp:txXfrm>
    </dsp:sp>
    <dsp:sp modelId="{4307A7EA-5EE8-4727-91C4-CE658D24EDB5}">
      <dsp:nvSpPr>
        <dsp:cNvPr id="0" name=""/>
        <dsp:cNvSpPr/>
      </dsp:nvSpPr>
      <dsp:spPr>
        <a:xfrm>
          <a:off x="1087" y="85388"/>
          <a:ext cx="1159605" cy="1159605"/>
        </a:xfrm>
        <a:prstGeom prst="ellipse">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kern="1200">
              <a:latin typeface="TheSans UHH" panose="020B0502050302020203" pitchFamily="34" charset="0"/>
            </a:rPr>
            <a:t>12 s.t.</a:t>
          </a:r>
        </a:p>
      </dsp:txBody>
      <dsp:txXfrm>
        <a:off x="170907" y="255208"/>
        <a:ext cx="819965" cy="819965"/>
      </dsp:txXfrm>
    </dsp:sp>
    <dsp:sp modelId="{15B94D66-A7DF-41B0-8ABF-F9178E5E6D9F}">
      <dsp:nvSpPr>
        <dsp:cNvPr id="0" name=""/>
        <dsp:cNvSpPr/>
      </dsp:nvSpPr>
      <dsp:spPr>
        <a:xfrm>
          <a:off x="3827784" y="549230"/>
          <a:ext cx="1739407" cy="899781"/>
        </a:xfrm>
        <a:prstGeom prst="rect">
          <a:avLst/>
        </a:prstGeom>
        <a:solidFill>
          <a:srgbClr val="80B8DD">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a:solidFill>
                <a:schemeClr val="bg1"/>
              </a:solidFill>
              <a:latin typeface="TheSans UHH" panose="020B0502050302020203" pitchFamily="34" charset="0"/>
            </a:rPr>
            <a:t>c.t. = </a:t>
          </a:r>
          <a:r>
            <a:rPr lang="en-US" sz="1400" b="1" i="1" kern="1200">
              <a:solidFill>
                <a:schemeClr val="bg1"/>
              </a:solidFill>
              <a:latin typeface="TheSans UHH" panose="020B0502050302020203" pitchFamily="34" charset="0"/>
            </a:rPr>
            <a:t>cum tempore</a:t>
          </a:r>
          <a:r>
            <a:rPr lang="en-US" sz="1400" b="1" kern="1200">
              <a:solidFill>
                <a:schemeClr val="bg1"/>
              </a:solidFill>
              <a:latin typeface="TheSans UHH" panose="020B0502050302020203" pitchFamily="34" charset="0"/>
            </a:rPr>
            <a:t> (Latin)</a:t>
          </a:r>
        </a:p>
      </dsp:txBody>
      <dsp:txXfrm>
        <a:off x="4106089" y="549230"/>
        <a:ext cx="1461102" cy="899781"/>
      </dsp:txXfrm>
    </dsp:sp>
    <dsp:sp modelId="{6B0D792E-5A0B-485C-AB4C-4747F82B6678}">
      <dsp:nvSpPr>
        <dsp:cNvPr id="0" name=""/>
        <dsp:cNvSpPr/>
      </dsp:nvSpPr>
      <dsp:spPr>
        <a:xfrm>
          <a:off x="3827784" y="1449011"/>
          <a:ext cx="1739407" cy="1576122"/>
        </a:xfrm>
        <a:prstGeom prst="rect">
          <a:avLst/>
        </a:prstGeom>
        <a:solidFill>
          <a:srgbClr val="B6BFC3"/>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0" tIns="85344" rIns="85344" bIns="85344"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latin typeface="TheSans UHH" panose="020B0502050302020203" pitchFamily="34" charset="0"/>
            </a:rPr>
            <a:t>This indicates that the course begins 15 minutes after the hour (</a:t>
          </a:r>
          <a:r>
            <a:rPr lang="en-US" sz="1200" i="1" kern="1200" dirty="0">
              <a:solidFill>
                <a:schemeClr val="bg1"/>
              </a:solidFill>
              <a:latin typeface="TheSans UHH" panose="020B0502050302020203" pitchFamily="34" charset="0"/>
            </a:rPr>
            <a:t>academic quarter</a:t>
          </a:r>
          <a:r>
            <a:rPr lang="en-US" sz="1200" kern="1200" dirty="0">
              <a:solidFill>
                <a:schemeClr val="bg1"/>
              </a:solidFill>
              <a:latin typeface="TheSans UHH" panose="020B0502050302020203" pitchFamily="34" charset="0"/>
            </a:rPr>
            <a:t>).</a:t>
          </a:r>
        </a:p>
        <a:p>
          <a:pPr marL="0" lvl="0" indent="0" algn="l" defTabSz="533400">
            <a:lnSpc>
              <a:spcPct val="90000"/>
            </a:lnSpc>
            <a:spcBef>
              <a:spcPct val="0"/>
            </a:spcBef>
            <a:spcAft>
              <a:spcPct val="35000"/>
            </a:spcAft>
            <a:buNone/>
          </a:pPr>
          <a:r>
            <a:rPr lang="en-US" sz="1400" b="1" kern="1200" dirty="0">
              <a:solidFill>
                <a:schemeClr val="bg1"/>
              </a:solidFill>
              <a:latin typeface="TheSans UHH" panose="020B0502050302020203" pitchFamily="34" charset="0"/>
            </a:rPr>
            <a:t>12 c.t. </a:t>
          </a:r>
        </a:p>
        <a:p>
          <a:pPr marL="0" lvl="0" indent="0" algn="l" defTabSz="533400">
            <a:lnSpc>
              <a:spcPct val="90000"/>
            </a:lnSpc>
            <a:spcBef>
              <a:spcPct val="0"/>
            </a:spcBef>
            <a:spcAft>
              <a:spcPct val="35000"/>
            </a:spcAft>
            <a:buNone/>
          </a:pPr>
          <a:r>
            <a:rPr lang="en-US" sz="1400" b="1" kern="1200" dirty="0">
              <a:solidFill>
                <a:schemeClr val="bg1"/>
              </a:solidFill>
              <a:latin typeface="TheSans UHH" panose="020B0502050302020203" pitchFamily="34" charset="0"/>
            </a:rPr>
            <a:t>= 12:15 pm </a:t>
          </a:r>
        </a:p>
      </dsp:txBody>
      <dsp:txXfrm>
        <a:off x="4106089" y="1449011"/>
        <a:ext cx="1461102" cy="1576122"/>
      </dsp:txXfrm>
    </dsp:sp>
    <dsp:sp modelId="{F74BF072-0569-4271-8251-BE033B079405}">
      <dsp:nvSpPr>
        <dsp:cNvPr id="0" name=""/>
        <dsp:cNvSpPr/>
      </dsp:nvSpPr>
      <dsp:spPr>
        <a:xfrm>
          <a:off x="2900100" y="85388"/>
          <a:ext cx="1159605" cy="1159605"/>
        </a:xfrm>
        <a:prstGeom prst="ellipse">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kern="1200">
              <a:latin typeface="TheSans UHH" panose="020B0502050302020203" pitchFamily="34" charset="0"/>
            </a:rPr>
            <a:t>12 c.t.</a:t>
          </a:r>
        </a:p>
      </dsp:txBody>
      <dsp:txXfrm>
        <a:off x="3069920" y="255208"/>
        <a:ext cx="819965" cy="8199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FB9E7-3275-461C-B855-E6C7E86F587E}">
      <dsp:nvSpPr>
        <dsp:cNvPr id="0" name=""/>
        <dsp:cNvSpPr/>
      </dsp:nvSpPr>
      <dsp:spPr>
        <a:xfrm>
          <a:off x="1678283" y="293409"/>
          <a:ext cx="1224395" cy="8191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OpenOlat</a:t>
          </a:r>
        </a:p>
      </dsp:txBody>
      <dsp:txXfrm>
        <a:off x="1718272" y="333398"/>
        <a:ext cx="1144417" cy="739199"/>
      </dsp:txXfrm>
    </dsp:sp>
    <dsp:sp modelId="{B017F653-0117-4BD5-BA9D-21F6F34B6A21}">
      <dsp:nvSpPr>
        <dsp:cNvPr id="0" name=""/>
        <dsp:cNvSpPr/>
      </dsp:nvSpPr>
      <dsp:spPr>
        <a:xfrm>
          <a:off x="2387459" y="628952"/>
          <a:ext cx="2729431" cy="2729431"/>
        </a:xfrm>
        <a:custGeom>
          <a:avLst/>
          <a:gdLst/>
          <a:ahLst/>
          <a:cxnLst/>
          <a:rect l="0" t="0" r="0" b="0"/>
          <a:pathLst>
            <a:path>
              <a:moveTo>
                <a:pt x="522296" y="291040"/>
              </a:moveTo>
              <a:arcTo wR="1364715" hR="1364715" stAng="13912908" swAng="2269855"/>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C02551-520C-4598-A434-2954E1B1A7E1}">
      <dsp:nvSpPr>
        <dsp:cNvPr id="0" name=""/>
        <dsp:cNvSpPr/>
      </dsp:nvSpPr>
      <dsp:spPr>
        <a:xfrm>
          <a:off x="3356567" y="628954"/>
          <a:ext cx="1224395" cy="81917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Agora</a:t>
          </a:r>
        </a:p>
      </dsp:txBody>
      <dsp:txXfrm>
        <a:off x="3396556" y="668943"/>
        <a:ext cx="1144417" cy="739199"/>
      </dsp:txXfrm>
    </dsp:sp>
    <dsp:sp modelId="{CCF8E3ED-AA6F-4C2C-8A9F-60D4543C5A21}">
      <dsp:nvSpPr>
        <dsp:cNvPr id="0" name=""/>
        <dsp:cNvSpPr/>
      </dsp:nvSpPr>
      <dsp:spPr>
        <a:xfrm>
          <a:off x="1376282" y="407540"/>
          <a:ext cx="2729431" cy="2729431"/>
        </a:xfrm>
        <a:custGeom>
          <a:avLst/>
          <a:gdLst/>
          <a:ahLst/>
          <a:cxnLst/>
          <a:rect l="0" t="0" r="0" b="0"/>
          <a:pathLst>
            <a:path>
              <a:moveTo>
                <a:pt x="2691616" y="1045679"/>
              </a:moveTo>
              <a:arcTo wR="1364715" hR="1364715" stAng="20788835" swAng="1300732"/>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DEC6AB-89B7-4F7A-ACA7-6C54153CFDD5}">
      <dsp:nvSpPr>
        <dsp:cNvPr id="0" name=""/>
        <dsp:cNvSpPr/>
      </dsp:nvSpPr>
      <dsp:spPr>
        <a:xfrm>
          <a:off x="3356567" y="1971129"/>
          <a:ext cx="1224395" cy="819177"/>
        </a:xfrm>
        <a:prstGeom prst="roundRect">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heSans UHH" panose="020B0502050302020203" pitchFamily="34" charset="0"/>
            </a:rPr>
            <a:t>CommSy</a:t>
          </a:r>
        </a:p>
      </dsp:txBody>
      <dsp:txXfrm>
        <a:off x="3396556" y="2011118"/>
        <a:ext cx="1144417" cy="739199"/>
      </dsp:txXfrm>
    </dsp:sp>
    <dsp:sp modelId="{175C72A4-BDC6-4BD5-AD51-21FF694F1DE9}">
      <dsp:nvSpPr>
        <dsp:cNvPr id="0" name=""/>
        <dsp:cNvSpPr/>
      </dsp:nvSpPr>
      <dsp:spPr>
        <a:xfrm>
          <a:off x="2618864" y="85764"/>
          <a:ext cx="2729431" cy="2729431"/>
        </a:xfrm>
        <a:custGeom>
          <a:avLst/>
          <a:gdLst/>
          <a:ahLst/>
          <a:cxnLst/>
          <a:rect l="0" t="0" r="0" b="0"/>
          <a:pathLst>
            <a:path>
              <a:moveTo>
                <a:pt x="1099432" y="2703399"/>
              </a:moveTo>
              <a:arcTo wR="1364715" hR="1364715" stAng="6072537" swAng="1479709"/>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0FC272-1A8A-44A8-9A32-BE83958CA406}">
      <dsp:nvSpPr>
        <dsp:cNvPr id="0" name=""/>
        <dsp:cNvSpPr/>
      </dsp:nvSpPr>
      <dsp:spPr>
        <a:xfrm>
          <a:off x="1954707" y="2478376"/>
          <a:ext cx="1224395" cy="81917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TheSans UHH" panose="020B0502050302020203" pitchFamily="34" charset="0"/>
            </a:rPr>
            <a:t>STiNE</a:t>
          </a:r>
        </a:p>
      </dsp:txBody>
      <dsp:txXfrm>
        <a:off x="1994696" y="2518365"/>
        <a:ext cx="1144417" cy="739199"/>
      </dsp:txXfrm>
    </dsp:sp>
    <dsp:sp modelId="{4B27B752-C40B-472C-A57A-83D5991AC632}">
      <dsp:nvSpPr>
        <dsp:cNvPr id="0" name=""/>
        <dsp:cNvSpPr/>
      </dsp:nvSpPr>
      <dsp:spPr>
        <a:xfrm>
          <a:off x="-119050" y="342346"/>
          <a:ext cx="2729431" cy="2729431"/>
        </a:xfrm>
        <a:custGeom>
          <a:avLst/>
          <a:gdLst/>
          <a:ahLst/>
          <a:cxnLst/>
          <a:rect l="0" t="0" r="0" b="0"/>
          <a:pathLst>
            <a:path>
              <a:moveTo>
                <a:pt x="2065135" y="2535981"/>
              </a:moveTo>
              <a:arcTo wR="1364715" hR="1364715" stAng="3547229" swAng="2547207"/>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1D1D418-33C6-4BBA-B086-F2F96DB25AC1}">
      <dsp:nvSpPr>
        <dsp:cNvPr id="0" name=""/>
        <dsp:cNvSpPr/>
      </dsp:nvSpPr>
      <dsp:spPr>
        <a:xfrm>
          <a:off x="25316" y="2222795"/>
          <a:ext cx="1224395" cy="819177"/>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TheSans UHH" panose="020B0502050302020203" pitchFamily="34" charset="0"/>
            </a:rPr>
            <a:t>Mephisto</a:t>
          </a:r>
        </a:p>
      </dsp:txBody>
      <dsp:txXfrm>
        <a:off x="65305" y="2262784"/>
        <a:ext cx="1144417" cy="739199"/>
      </dsp:txXfrm>
    </dsp:sp>
    <dsp:sp modelId="{45A4CBA2-616C-424E-A69C-813E3549BD04}">
      <dsp:nvSpPr>
        <dsp:cNvPr id="0" name=""/>
        <dsp:cNvSpPr/>
      </dsp:nvSpPr>
      <dsp:spPr>
        <a:xfrm>
          <a:off x="383342" y="1298318"/>
          <a:ext cx="2729431" cy="2729431"/>
        </a:xfrm>
        <a:custGeom>
          <a:avLst/>
          <a:gdLst/>
          <a:ahLst/>
          <a:cxnLst/>
          <a:rect l="0" t="0" r="0" b="0"/>
          <a:pathLst>
            <a:path>
              <a:moveTo>
                <a:pt x="74252" y="920696"/>
              </a:moveTo>
              <a:arcTo wR="1364715" hR="1364715" stAng="11939231" swAng="989926"/>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9560A61-4CD9-4B7B-A648-24E254FD4C64}">
      <dsp:nvSpPr>
        <dsp:cNvPr id="0" name=""/>
        <dsp:cNvSpPr/>
      </dsp:nvSpPr>
      <dsp:spPr>
        <a:xfrm>
          <a:off x="25321" y="1048385"/>
          <a:ext cx="1224395" cy="819177"/>
        </a:xfrm>
        <a:prstGeom prst="roundRect">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TheSans UHH" panose="020B0502050302020203" pitchFamily="34" charset="0"/>
            </a:rPr>
            <a:t>Moodle</a:t>
          </a:r>
        </a:p>
      </dsp:txBody>
      <dsp:txXfrm>
        <a:off x="65310" y="1088374"/>
        <a:ext cx="1144417" cy="739199"/>
      </dsp:txXfrm>
    </dsp:sp>
    <dsp:sp modelId="{33345AD0-0F20-4667-A5B8-A67267A31105}">
      <dsp:nvSpPr>
        <dsp:cNvPr id="0" name=""/>
        <dsp:cNvSpPr/>
      </dsp:nvSpPr>
      <dsp:spPr>
        <a:xfrm>
          <a:off x="10958" y="891610"/>
          <a:ext cx="2729431" cy="2729431"/>
        </a:xfrm>
        <a:custGeom>
          <a:avLst/>
          <a:gdLst/>
          <a:ahLst/>
          <a:cxnLst/>
          <a:rect l="0" t="0" r="0" b="0"/>
          <a:pathLst>
            <a:path>
              <a:moveTo>
                <a:pt x="738021" y="152402"/>
              </a:moveTo>
              <a:arcTo wR="1364715" hR="1364715" stAng="14559821" swAng="2385024"/>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620F1-06E5-4FAA-A471-1461BB36F343}">
      <dsp:nvSpPr>
        <dsp:cNvPr id="0" name=""/>
        <dsp:cNvSpPr/>
      </dsp:nvSpPr>
      <dsp:spPr>
        <a:xfrm>
          <a:off x="32" y="15678"/>
          <a:ext cx="3129289" cy="777600"/>
        </a:xfrm>
        <a:prstGeom prst="rect">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a:solidFill>
                <a:srgbClr val="FFFFFF"/>
              </a:solidFill>
              <a:latin typeface="TheSans UHH" panose="020B0502050302020203" pitchFamily="34" charset="0"/>
              <a:ea typeface="+mn-ea"/>
              <a:cs typeface="+mn-cs"/>
            </a:rPr>
            <a:t>Subject-specific provisions (FSBs)</a:t>
          </a:r>
        </a:p>
      </dsp:txBody>
      <dsp:txXfrm>
        <a:off x="32" y="15678"/>
        <a:ext cx="3129289" cy="777600"/>
      </dsp:txXfrm>
    </dsp:sp>
    <dsp:sp modelId="{C82C1A1A-6C8B-4EAC-BC4F-0CE8C77F1276}">
      <dsp:nvSpPr>
        <dsp:cNvPr id="0" name=""/>
        <dsp:cNvSpPr/>
      </dsp:nvSpPr>
      <dsp:spPr>
        <a:xfrm>
          <a:off x="32" y="793278"/>
          <a:ext cx="3129289" cy="1783392"/>
        </a:xfrm>
        <a:prstGeom prst="rect">
          <a:avLst/>
        </a:prstGeom>
        <a:solidFill>
          <a:srgbClr val="80B8DD">
            <a:alpha val="20000"/>
          </a:srgbClr>
        </a:solidFill>
        <a:ln w="25400" cap="flat" cmpd="sng" algn="ctr">
          <a:solidFill>
            <a:srgbClr val="E5F5FA">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Program structure</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Module descriptions</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Calculation of grades</a:t>
          </a:r>
        </a:p>
        <a:p>
          <a:pPr marL="171450" lvl="1" indent="-171450" algn="l" defTabSz="711200">
            <a:lnSpc>
              <a:spcPct val="90000"/>
            </a:lnSpc>
            <a:spcBef>
              <a:spcPct val="0"/>
            </a:spcBef>
            <a:spcAft>
              <a:spcPct val="15000"/>
            </a:spcAft>
            <a:buChar char="•"/>
          </a:pPr>
          <a:endParaRPr lang="de-DE" sz="1600" b="0" kern="1200" dirty="0">
            <a:solidFill>
              <a:srgbClr val="3B515B"/>
            </a:solidFill>
            <a:latin typeface="TheSans UHH" panose="020B0502050302020203" pitchFamily="34" charset="0"/>
            <a:ea typeface="+mn-ea"/>
            <a:cs typeface="+mn-cs"/>
          </a:endParaRPr>
        </a:p>
      </dsp:txBody>
      <dsp:txXfrm>
        <a:off x="32" y="793278"/>
        <a:ext cx="3129289" cy="1783392"/>
      </dsp:txXfrm>
    </dsp:sp>
    <dsp:sp modelId="{B2C58E26-47D4-4898-841E-717C16F1B059}">
      <dsp:nvSpPr>
        <dsp:cNvPr id="0" name=""/>
        <dsp:cNvSpPr/>
      </dsp:nvSpPr>
      <dsp:spPr>
        <a:xfrm>
          <a:off x="3567422" y="15678"/>
          <a:ext cx="3129289" cy="777600"/>
        </a:xfrm>
        <a:prstGeom prst="rect">
          <a:avLst/>
        </a:prstGeom>
        <a:solidFill>
          <a:schemeClr val="tx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a:solidFill>
                <a:srgbClr val="FFFFFF"/>
              </a:solidFill>
              <a:latin typeface="TheSans UHH" panose="020B0502050302020203" pitchFamily="34" charset="0"/>
              <a:ea typeface="+mn-ea"/>
              <a:cs typeface="+mn-cs"/>
            </a:rPr>
            <a:t>Examination regulations</a:t>
          </a:r>
        </a:p>
      </dsp:txBody>
      <dsp:txXfrm>
        <a:off x="3567422" y="15678"/>
        <a:ext cx="3129289" cy="777600"/>
      </dsp:txXfrm>
    </dsp:sp>
    <dsp:sp modelId="{E6EC99A1-802F-42B3-AB59-16DF5D690ED6}">
      <dsp:nvSpPr>
        <dsp:cNvPr id="0" name=""/>
        <dsp:cNvSpPr/>
      </dsp:nvSpPr>
      <dsp:spPr>
        <a:xfrm>
          <a:off x="3567422" y="793278"/>
          <a:ext cx="3129289" cy="1783392"/>
        </a:xfrm>
        <a:prstGeom prst="rect">
          <a:avLst/>
        </a:prstGeom>
        <a:solidFill>
          <a:srgbClr val="80B8DD">
            <a:alpha val="20000"/>
          </a:srgbClr>
        </a:solidFill>
        <a:ln w="25400" cap="flat" cmpd="sng" algn="ctr">
          <a:solidFill>
            <a:srgbClr val="E5F5FA">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Regular period of study</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Recognition and accreditation of coursework and examinations</a:t>
          </a:r>
        </a:p>
        <a:p>
          <a:pPr marL="171450" lvl="1" indent="-171450" algn="l" defTabSz="711200">
            <a:lnSpc>
              <a:spcPct val="90000"/>
            </a:lnSpc>
            <a:spcBef>
              <a:spcPct val="0"/>
            </a:spcBef>
            <a:spcAft>
              <a:spcPct val="15000"/>
            </a:spcAft>
            <a:buChar char="•"/>
          </a:pPr>
          <a:r>
            <a:rPr lang="en-US" sz="1600" b="0" kern="1200">
              <a:solidFill>
                <a:srgbClr val="3B515B"/>
              </a:solidFill>
              <a:latin typeface="TheSans UHH" panose="020B0502050302020203" pitchFamily="34" charset="0"/>
              <a:ea typeface="+mn-ea"/>
              <a:cs typeface="+mn-cs"/>
            </a:rPr>
            <a:t>Admission to examinations</a:t>
          </a:r>
        </a:p>
        <a:p>
          <a:pPr marL="171450" lvl="1" indent="-171450" algn="l" defTabSz="711200">
            <a:lnSpc>
              <a:spcPct val="90000"/>
            </a:lnSpc>
            <a:spcBef>
              <a:spcPct val="0"/>
            </a:spcBef>
            <a:spcAft>
              <a:spcPct val="15000"/>
            </a:spcAft>
            <a:buChar char="•"/>
          </a:pPr>
          <a:r>
            <a:rPr lang="en-US" sz="1600" b="0" kern="1200" dirty="0">
              <a:solidFill>
                <a:srgbClr val="3B515B"/>
              </a:solidFill>
              <a:latin typeface="TheSans UHH" panose="020B0502050302020203" pitchFamily="34" charset="0"/>
              <a:ea typeface="+mn-ea"/>
              <a:cs typeface="+mn-cs"/>
            </a:rPr>
            <a:t>Thesis or something similar</a:t>
          </a:r>
        </a:p>
      </dsp:txBody>
      <dsp:txXfrm>
        <a:off x="3567422" y="793278"/>
        <a:ext cx="3129289" cy="17833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6F2A7-D6B4-4D03-81A0-0FF16E068CAF}">
      <dsp:nvSpPr>
        <dsp:cNvPr id="0" name=""/>
        <dsp:cNvSpPr/>
      </dsp:nvSpPr>
      <dsp:spPr>
        <a:xfrm rot="16200000">
          <a:off x="-960218" y="1561510"/>
          <a:ext cx="2351209" cy="339533"/>
        </a:xfrm>
        <a:prstGeom prst="rect">
          <a:avLst/>
        </a:prstGeom>
        <a:solidFill>
          <a:srgbClr val="0271BB"/>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666750">
            <a:lnSpc>
              <a:spcPct val="90000"/>
            </a:lnSpc>
            <a:spcBef>
              <a:spcPct val="0"/>
            </a:spcBef>
            <a:spcAft>
              <a:spcPct val="35000"/>
            </a:spcAft>
            <a:buNone/>
          </a:pPr>
          <a:r>
            <a:rPr lang="en-US" sz="1500" b="1" kern="1200">
              <a:solidFill>
                <a:schemeClr val="bg1"/>
              </a:solidFill>
              <a:latin typeface="TheSans UHH" panose="020B0502050302020203" pitchFamily="34" charset="0"/>
              <a:ea typeface="+mn-ea"/>
              <a:cs typeface="TheSans UHH" panose="020B0502050302020203" pitchFamily="34" charset="0"/>
            </a:rPr>
            <a:t>Modules</a:t>
          </a:r>
        </a:p>
      </dsp:txBody>
      <dsp:txXfrm>
        <a:off x="-960218" y="1561510"/>
        <a:ext cx="2351209" cy="339533"/>
      </dsp:txXfrm>
    </dsp:sp>
    <dsp:sp modelId="{CC8A156C-7922-4BFE-ACF3-3AF73D2075AA}">
      <dsp:nvSpPr>
        <dsp:cNvPr id="0" name=""/>
        <dsp:cNvSpPr/>
      </dsp:nvSpPr>
      <dsp:spPr>
        <a:xfrm>
          <a:off x="357636" y="576246"/>
          <a:ext cx="1691237" cy="2351209"/>
        </a:xfrm>
        <a:prstGeom prst="rect">
          <a:avLst/>
        </a:prstGeom>
        <a:solidFill>
          <a:srgbClr val="0271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99450" rIns="92456" bIns="92456" numCol="1" spcCol="1270" anchor="t" anchorCtr="0">
          <a:noAutofit/>
        </a:bodyPr>
        <a:lstStyle/>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Required modules</a:t>
          </a:r>
        </a:p>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Required elective modules</a:t>
          </a:r>
        </a:p>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Multiple courses and examinations</a:t>
          </a:r>
        </a:p>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One or two semesters</a:t>
          </a:r>
        </a:p>
        <a:p>
          <a:pPr marL="114300" lvl="1" indent="-114300" algn="l" defTabSz="577850">
            <a:lnSpc>
              <a:spcPct val="90000"/>
            </a:lnSpc>
            <a:spcBef>
              <a:spcPct val="0"/>
            </a:spcBef>
            <a:spcAft>
              <a:spcPts val="588"/>
            </a:spcAft>
            <a:buChar char="•"/>
          </a:pPr>
          <a:endParaRPr lang="de-DE" sz="1300" kern="1200" dirty="0">
            <a:solidFill>
              <a:schemeClr val="bg1"/>
            </a:solidFill>
            <a:latin typeface="TheSans UHH" panose="020B0502050302020203" pitchFamily="34" charset="0"/>
            <a:ea typeface="+mn-ea"/>
            <a:cs typeface="TheSans UHH" panose="020B0502050302020203" pitchFamily="34" charset="0"/>
          </a:endParaRPr>
        </a:p>
        <a:p>
          <a:pPr marL="114300" lvl="1" indent="-114300" algn="l" defTabSz="577850">
            <a:lnSpc>
              <a:spcPct val="90000"/>
            </a:lnSpc>
            <a:spcBef>
              <a:spcPct val="0"/>
            </a:spcBef>
            <a:spcAft>
              <a:spcPts val="588"/>
            </a:spcAft>
            <a:buChar char="•"/>
          </a:pPr>
          <a:endParaRPr lang="de-DE" sz="1300" kern="1200" dirty="0">
            <a:solidFill>
              <a:schemeClr val="bg1"/>
            </a:solidFill>
            <a:latin typeface="TheSans UHH" panose="020B0502050302020203" pitchFamily="34" charset="0"/>
            <a:ea typeface="+mn-ea"/>
            <a:cs typeface="TheSans UHH" panose="020B0502050302020203" pitchFamily="34" charset="0"/>
          </a:endParaRPr>
        </a:p>
      </dsp:txBody>
      <dsp:txXfrm>
        <a:off x="357636" y="576246"/>
        <a:ext cx="1691237" cy="2351209"/>
      </dsp:txXfrm>
    </dsp:sp>
    <dsp:sp modelId="{77748C68-9EF7-477F-9F26-F69388057EF9}">
      <dsp:nvSpPr>
        <dsp:cNvPr id="0" name=""/>
        <dsp:cNvSpPr/>
      </dsp:nvSpPr>
      <dsp:spPr>
        <a:xfrm>
          <a:off x="45619" y="107488"/>
          <a:ext cx="679067" cy="67906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A49EF2-1E70-4E37-854F-1DAFC1652D0D}">
      <dsp:nvSpPr>
        <dsp:cNvPr id="0" name=""/>
        <dsp:cNvSpPr/>
      </dsp:nvSpPr>
      <dsp:spPr>
        <a:xfrm rot="16200000">
          <a:off x="1517765" y="1561510"/>
          <a:ext cx="2351209" cy="339533"/>
        </a:xfrm>
        <a:prstGeom prst="rect">
          <a:avLst/>
        </a:prstGeom>
        <a:solidFill>
          <a:srgbClr val="80B8DD"/>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711200">
            <a:lnSpc>
              <a:spcPct val="90000"/>
            </a:lnSpc>
            <a:spcBef>
              <a:spcPct val="0"/>
            </a:spcBef>
            <a:spcAft>
              <a:spcPct val="35000"/>
            </a:spcAft>
            <a:buNone/>
          </a:pPr>
          <a:r>
            <a:rPr lang="en-US" sz="1500" b="1" kern="1200">
              <a:solidFill>
                <a:srgbClr val="FFFFFF"/>
              </a:solidFill>
              <a:latin typeface="TheSans UHH" panose="020B0502050302020203" pitchFamily="34" charset="0"/>
              <a:ea typeface="+mn-ea"/>
              <a:cs typeface="TheSans UHH" panose="020B0502050302020203" pitchFamily="34" charset="0"/>
            </a:rPr>
            <a:t>Elective area</a:t>
          </a:r>
        </a:p>
      </dsp:txBody>
      <dsp:txXfrm>
        <a:off x="1517765" y="1561510"/>
        <a:ext cx="2351209" cy="339533"/>
      </dsp:txXfrm>
    </dsp:sp>
    <dsp:sp modelId="{65F3FF5E-56E2-40FC-A93F-1225AFC1AC46}">
      <dsp:nvSpPr>
        <dsp:cNvPr id="0" name=""/>
        <dsp:cNvSpPr/>
      </dsp:nvSpPr>
      <dsp:spPr>
        <a:xfrm>
          <a:off x="2890923" y="576246"/>
          <a:ext cx="1691237" cy="2351209"/>
        </a:xfrm>
        <a:prstGeom prst="rect">
          <a:avLst/>
        </a:prstGeom>
        <a:solidFill>
          <a:srgbClr val="80B8D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299450" rIns="99568" bIns="99568"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Char char="•"/>
          </a:pPr>
          <a:r>
            <a:rPr lang="en-US" sz="1400" kern="1200">
              <a:solidFill>
                <a:srgbClr val="FFFFFF"/>
              </a:solidFill>
              <a:latin typeface="TheSans UHH" panose="020B0502050302020203" pitchFamily="34" charset="0"/>
              <a:ea typeface="+mn-ea"/>
              <a:cs typeface="TheSans UHH" panose="020B0502050302020203" pitchFamily="34" charset="0"/>
            </a:rPr>
            <a:t> Courses taken in addition to required courses </a:t>
          </a:r>
        </a:p>
        <a:p>
          <a:pPr marL="114300" lvl="1" indent="0" algn="l" defTabSz="577850">
            <a:lnSpc>
              <a:spcPct val="90000"/>
            </a:lnSpc>
            <a:spcBef>
              <a:spcPct val="0"/>
            </a:spcBef>
            <a:spcAft>
              <a:spcPct val="15000"/>
            </a:spcAft>
            <a:buChar char="•"/>
          </a:pPr>
          <a:endParaRPr lang="de-DE" sz="1300" kern="1200" dirty="0"/>
        </a:p>
      </dsp:txBody>
      <dsp:txXfrm>
        <a:off x="2890923" y="576246"/>
        <a:ext cx="1691237" cy="2351209"/>
      </dsp:txXfrm>
    </dsp:sp>
    <dsp:sp modelId="{4A49BF00-C31D-4818-AC9C-FF09263E61E2}">
      <dsp:nvSpPr>
        <dsp:cNvPr id="0" name=""/>
        <dsp:cNvSpPr/>
      </dsp:nvSpPr>
      <dsp:spPr>
        <a:xfrm>
          <a:off x="2523603" y="107488"/>
          <a:ext cx="679067" cy="67906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7CB628-CE53-4E4E-8A2E-9316DFA22A23}">
      <dsp:nvSpPr>
        <dsp:cNvPr id="0" name=""/>
        <dsp:cNvSpPr/>
      </dsp:nvSpPr>
      <dsp:spPr>
        <a:xfrm rot="16200000">
          <a:off x="3995748" y="1561510"/>
          <a:ext cx="2351209" cy="339533"/>
        </a:xfrm>
        <a:prstGeom prst="rect">
          <a:avLst/>
        </a:prstGeom>
        <a:solidFill>
          <a:srgbClr val="B6BFC3"/>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977900">
            <a:lnSpc>
              <a:spcPct val="90000"/>
            </a:lnSpc>
            <a:spcBef>
              <a:spcPct val="0"/>
            </a:spcBef>
            <a:spcAft>
              <a:spcPct val="35000"/>
            </a:spcAft>
            <a:buNone/>
          </a:pPr>
          <a:r>
            <a:rPr lang="en-US" sz="2200" b="1" kern="1200">
              <a:solidFill>
                <a:srgbClr val="FFFFFF"/>
              </a:solidFill>
              <a:latin typeface="TheSans UHH" panose="020B0502050302020203" pitchFamily="34" charset="0"/>
              <a:ea typeface="+mn-ea"/>
              <a:cs typeface="TheSans UHH" panose="020B0502050302020203" pitchFamily="34" charset="0"/>
            </a:rPr>
            <a:t>ECTS credits</a:t>
          </a:r>
        </a:p>
      </dsp:txBody>
      <dsp:txXfrm>
        <a:off x="3995748" y="1561510"/>
        <a:ext cx="2351209" cy="339533"/>
      </dsp:txXfrm>
    </dsp:sp>
    <dsp:sp modelId="{55B4C83C-0B98-4E57-A266-259BE1BF30A5}">
      <dsp:nvSpPr>
        <dsp:cNvPr id="0" name=""/>
        <dsp:cNvSpPr/>
      </dsp:nvSpPr>
      <dsp:spPr>
        <a:xfrm>
          <a:off x="5341120" y="555673"/>
          <a:ext cx="1691237" cy="2351209"/>
        </a:xfrm>
        <a:prstGeom prst="rect">
          <a:avLst/>
        </a:prstGeom>
        <a:solidFill>
          <a:srgbClr val="B6BFC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299450" rIns="106680" bIns="106680" numCol="1" spcCol="1270" anchor="t" anchorCtr="0">
          <a:noAutofit/>
        </a:bodyPr>
        <a:lstStyle/>
        <a:p>
          <a:pPr marL="114300" lvl="1" indent="-114300" algn="l" defTabSz="666750">
            <a:lnSpc>
              <a:spcPct val="90000"/>
            </a:lnSpc>
            <a:spcBef>
              <a:spcPct val="0"/>
            </a:spcBef>
            <a:spcAft>
              <a:spcPts val="588"/>
            </a:spcAft>
            <a:buFont typeface="Arial" panose="020B0604020202020204" pitchFamily="34" charset="0"/>
            <a:buChar char="•"/>
          </a:pPr>
          <a:r>
            <a:rPr lang="en-US" sz="1500" kern="1200" dirty="0">
              <a:solidFill>
                <a:srgbClr val="FFFFFF"/>
              </a:solidFill>
              <a:latin typeface="TheSans UHH" panose="020B0502050302020203" pitchFamily="34" charset="0"/>
              <a:ea typeface="+mn-ea"/>
              <a:cs typeface="TheSans UHH" panose="020B0502050302020203" pitchFamily="34" charset="0"/>
            </a:rPr>
            <a:t> ECTS credits</a:t>
          </a:r>
        </a:p>
        <a:p>
          <a:pPr marL="114300" lvl="1" indent="-114300" algn="l" defTabSz="577850">
            <a:lnSpc>
              <a:spcPct val="90000"/>
            </a:lnSpc>
            <a:spcBef>
              <a:spcPct val="0"/>
            </a:spcBef>
            <a:spcAft>
              <a:spcPts val="588"/>
            </a:spcAft>
            <a:buFont typeface="Arial" panose="020B0604020202020204" pitchFamily="34" charset="0"/>
            <a:buChar char="•"/>
          </a:pPr>
          <a:r>
            <a:rPr lang="en-US" sz="1300" kern="1200" dirty="0">
              <a:latin typeface="TheSans UHH" panose="020B0502050302020203" pitchFamily="34" charset="0"/>
            </a:rPr>
            <a:t>Credit points </a:t>
          </a:r>
        </a:p>
        <a:p>
          <a:pPr marL="114300" lvl="1" indent="-114300" algn="l" defTabSz="577850">
            <a:lnSpc>
              <a:spcPct val="90000"/>
            </a:lnSpc>
            <a:spcBef>
              <a:spcPct val="0"/>
            </a:spcBef>
            <a:spcAft>
              <a:spcPts val="588"/>
            </a:spcAft>
            <a:buFont typeface="Arial" panose="020B0604020202020204" pitchFamily="34" charset="0"/>
            <a:buChar char="•"/>
          </a:pPr>
          <a:r>
            <a:rPr lang="en-US" sz="1300" kern="1200" dirty="0">
              <a:latin typeface="TheSans UHH" panose="020B0502050302020203" pitchFamily="34" charset="0"/>
            </a:rPr>
            <a:t>1 ECTS credit = approx. 30 hours of work (e.g., participation and exam preparation)</a:t>
          </a:r>
        </a:p>
        <a:p>
          <a:pPr marL="114300" lvl="1" indent="-114300" algn="l" defTabSz="577850">
            <a:lnSpc>
              <a:spcPct val="90000"/>
            </a:lnSpc>
            <a:spcBef>
              <a:spcPct val="0"/>
            </a:spcBef>
            <a:spcAft>
              <a:spcPts val="588"/>
            </a:spcAft>
            <a:buFont typeface="Arial" panose="020B0604020202020204" pitchFamily="34" charset="0"/>
            <a:buChar char="•"/>
          </a:pPr>
          <a:endParaRPr lang="de-AT" sz="1300" kern="1200" dirty="0"/>
        </a:p>
      </dsp:txBody>
      <dsp:txXfrm>
        <a:off x="5341120" y="555673"/>
        <a:ext cx="1691237" cy="2351209"/>
      </dsp:txXfrm>
    </dsp:sp>
    <dsp:sp modelId="{97471694-68C7-41D1-8F8B-805BFE86C87B}">
      <dsp:nvSpPr>
        <dsp:cNvPr id="0" name=""/>
        <dsp:cNvSpPr/>
      </dsp:nvSpPr>
      <dsp:spPr>
        <a:xfrm>
          <a:off x="5001586" y="107488"/>
          <a:ext cx="679067" cy="67906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6F2A7-D6B4-4D03-81A0-0FF16E068CAF}">
      <dsp:nvSpPr>
        <dsp:cNvPr id="0" name=""/>
        <dsp:cNvSpPr/>
      </dsp:nvSpPr>
      <dsp:spPr>
        <a:xfrm rot="16200000">
          <a:off x="-960218" y="1561510"/>
          <a:ext cx="2351209" cy="339533"/>
        </a:xfrm>
        <a:prstGeom prst="rect">
          <a:avLst/>
        </a:prstGeom>
        <a:solidFill>
          <a:srgbClr val="0271BB"/>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666750">
            <a:lnSpc>
              <a:spcPct val="90000"/>
            </a:lnSpc>
            <a:spcBef>
              <a:spcPct val="0"/>
            </a:spcBef>
            <a:spcAft>
              <a:spcPct val="35000"/>
            </a:spcAft>
            <a:buNone/>
          </a:pPr>
          <a:r>
            <a:rPr lang="en-US" sz="1500" b="1" kern="1200">
              <a:solidFill>
                <a:schemeClr val="bg1"/>
              </a:solidFill>
              <a:latin typeface="TheSans UHH" panose="020B0502050302020203" pitchFamily="34" charset="0"/>
              <a:ea typeface="+mn-ea"/>
              <a:cs typeface="TheSans UHH" panose="020B0502050302020203" pitchFamily="34" charset="0"/>
            </a:rPr>
            <a:t>Written examination</a:t>
          </a:r>
        </a:p>
      </dsp:txBody>
      <dsp:txXfrm>
        <a:off x="-960218" y="1561510"/>
        <a:ext cx="2351209" cy="339533"/>
      </dsp:txXfrm>
    </dsp:sp>
    <dsp:sp modelId="{CC8A156C-7922-4BFE-ACF3-3AF73D2075AA}">
      <dsp:nvSpPr>
        <dsp:cNvPr id="0" name=""/>
        <dsp:cNvSpPr/>
      </dsp:nvSpPr>
      <dsp:spPr>
        <a:xfrm>
          <a:off x="370642" y="552945"/>
          <a:ext cx="1691237" cy="2351209"/>
        </a:xfrm>
        <a:prstGeom prst="rect">
          <a:avLst/>
        </a:prstGeom>
        <a:solidFill>
          <a:srgbClr val="0271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99450" rIns="92456" bIns="92456" numCol="1" spcCol="1270" anchor="t" anchorCtr="0">
          <a:noAutofit/>
        </a:bodyPr>
        <a:lstStyle/>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Usually at the end of lectures</a:t>
          </a:r>
        </a:p>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Multiple choice</a:t>
          </a:r>
        </a:p>
        <a:p>
          <a:pPr marL="114300" lvl="1" indent="-114300" algn="l" defTabSz="577850">
            <a:lnSpc>
              <a:spcPct val="90000"/>
            </a:lnSpc>
            <a:spcBef>
              <a:spcPct val="0"/>
            </a:spcBef>
            <a:spcAft>
              <a:spcPts val="588"/>
            </a:spcAft>
            <a:buChar char="•"/>
          </a:pPr>
          <a:r>
            <a:rPr lang="en-US" sz="1300" kern="1200">
              <a:solidFill>
                <a:schemeClr val="bg1"/>
              </a:solidFill>
              <a:latin typeface="TheSans UHH" panose="020B0502050302020203" pitchFamily="34" charset="0"/>
              <a:ea typeface="+mn-ea"/>
              <a:cs typeface="TheSans UHH" panose="020B0502050302020203" pitchFamily="34" charset="0"/>
            </a:rPr>
            <a:t>Written tasks</a:t>
          </a:r>
        </a:p>
      </dsp:txBody>
      <dsp:txXfrm>
        <a:off x="370642" y="552945"/>
        <a:ext cx="1691237" cy="2351209"/>
      </dsp:txXfrm>
    </dsp:sp>
    <dsp:sp modelId="{77748C68-9EF7-477F-9F26-F69388057EF9}">
      <dsp:nvSpPr>
        <dsp:cNvPr id="0" name=""/>
        <dsp:cNvSpPr/>
      </dsp:nvSpPr>
      <dsp:spPr>
        <a:xfrm>
          <a:off x="45619" y="107488"/>
          <a:ext cx="679067" cy="67906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A49EF2-1E70-4E37-854F-1DAFC1652D0D}">
      <dsp:nvSpPr>
        <dsp:cNvPr id="0" name=""/>
        <dsp:cNvSpPr/>
      </dsp:nvSpPr>
      <dsp:spPr>
        <a:xfrm rot="16200000">
          <a:off x="1517765" y="1561510"/>
          <a:ext cx="2351209" cy="339533"/>
        </a:xfrm>
        <a:prstGeom prst="rect">
          <a:avLst/>
        </a:prstGeom>
        <a:solidFill>
          <a:srgbClr val="80B8DD"/>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711200">
            <a:lnSpc>
              <a:spcPct val="90000"/>
            </a:lnSpc>
            <a:spcBef>
              <a:spcPct val="0"/>
            </a:spcBef>
            <a:spcAft>
              <a:spcPct val="35000"/>
            </a:spcAft>
            <a:buNone/>
          </a:pPr>
          <a:r>
            <a:rPr lang="en-US" sz="1500" b="1" kern="1200">
              <a:solidFill>
                <a:srgbClr val="FFFFFF"/>
              </a:solidFill>
              <a:latin typeface="TheSans UHH" panose="020B0502050302020203" pitchFamily="34" charset="0"/>
              <a:ea typeface="+mn-ea"/>
              <a:cs typeface="TheSans UHH" panose="020B0502050302020203" pitchFamily="34" charset="0"/>
            </a:rPr>
            <a:t>Term paper</a:t>
          </a:r>
        </a:p>
      </dsp:txBody>
      <dsp:txXfrm>
        <a:off x="1517765" y="1561510"/>
        <a:ext cx="2351209" cy="339533"/>
      </dsp:txXfrm>
    </dsp:sp>
    <dsp:sp modelId="{65F3FF5E-56E2-40FC-A93F-1225AFC1AC46}">
      <dsp:nvSpPr>
        <dsp:cNvPr id="0" name=""/>
        <dsp:cNvSpPr/>
      </dsp:nvSpPr>
      <dsp:spPr>
        <a:xfrm>
          <a:off x="2863136" y="555673"/>
          <a:ext cx="1691237" cy="2351209"/>
        </a:xfrm>
        <a:prstGeom prst="rect">
          <a:avLst/>
        </a:prstGeom>
        <a:solidFill>
          <a:srgbClr val="80B8D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99450" rIns="92456" bIns="92456"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Char char="•"/>
          </a:pPr>
          <a:r>
            <a:rPr lang="en-US" sz="1300" kern="1200" dirty="0">
              <a:solidFill>
                <a:srgbClr val="FFFFFF"/>
              </a:solidFill>
              <a:latin typeface="TheSans UHH" panose="020B0502050302020203" pitchFamily="34" charset="0"/>
              <a:ea typeface="+mn-ea"/>
              <a:cs typeface="TheSans UHH" panose="020B0502050302020203" pitchFamily="34" charset="0"/>
            </a:rPr>
            <a:t> Focus on a specific topic</a:t>
          </a:r>
        </a:p>
        <a:p>
          <a:pPr marL="0" lvl="0" indent="0" algn="l" defTabSz="711200">
            <a:lnSpc>
              <a:spcPct val="90000"/>
            </a:lnSpc>
            <a:spcBef>
              <a:spcPct val="0"/>
            </a:spcBef>
            <a:spcAft>
              <a:spcPct val="35000"/>
            </a:spcAft>
            <a:buFont typeface="Arial" panose="020B0604020202020204" pitchFamily="34" charset="0"/>
            <a:buChar char="•"/>
          </a:pPr>
          <a:r>
            <a:rPr lang="en-US" sz="1300" kern="1200" dirty="0">
              <a:solidFill>
                <a:srgbClr val="FFFFFF"/>
              </a:solidFill>
              <a:latin typeface="TheSans UHH" panose="020B0502050302020203" pitchFamily="34" charset="0"/>
              <a:ea typeface="+mn-ea"/>
              <a:cs typeface="TheSans UHH" panose="020B0502050302020203" pitchFamily="34" charset="0"/>
            </a:rPr>
            <a:t> Consultations during office hours</a:t>
          </a:r>
        </a:p>
        <a:p>
          <a:pPr marL="0" lvl="0" indent="0" algn="l" defTabSz="711200">
            <a:lnSpc>
              <a:spcPct val="90000"/>
            </a:lnSpc>
            <a:spcBef>
              <a:spcPct val="0"/>
            </a:spcBef>
            <a:spcAft>
              <a:spcPct val="35000"/>
            </a:spcAft>
            <a:buFont typeface="Arial" panose="020B0604020202020204" pitchFamily="34" charset="0"/>
            <a:buChar char="•"/>
          </a:pPr>
          <a:r>
            <a:rPr lang="en-US" sz="1300" kern="1200" dirty="0">
              <a:solidFill>
                <a:srgbClr val="FFFFFF"/>
              </a:solidFill>
              <a:latin typeface="TheSans UHH" panose="020B0502050302020203" pitchFamily="34" charset="0"/>
              <a:ea typeface="+mn-ea"/>
              <a:cs typeface="TheSans UHH" panose="020B0502050302020203" pitchFamily="34" charset="0"/>
            </a:rPr>
            <a:t> Line of inquiry and literature searches</a:t>
          </a:r>
        </a:p>
        <a:p>
          <a:pPr marL="0" lvl="0" indent="0" algn="l" defTabSz="711200">
            <a:lnSpc>
              <a:spcPct val="90000"/>
            </a:lnSpc>
            <a:spcBef>
              <a:spcPct val="0"/>
            </a:spcBef>
            <a:spcAft>
              <a:spcPct val="35000"/>
            </a:spcAft>
            <a:buFont typeface="Arial" panose="020B0604020202020204" pitchFamily="34" charset="0"/>
            <a:buChar char="•"/>
          </a:pPr>
          <a:r>
            <a:rPr lang="en-US" sz="1300" kern="1200" dirty="0">
              <a:solidFill>
                <a:srgbClr val="FFFFFF"/>
              </a:solidFill>
              <a:latin typeface="TheSans UHH" panose="020B0502050302020203" pitchFamily="34" charset="0"/>
              <a:ea typeface="+mn-ea"/>
              <a:cs typeface="TheSans UHH" panose="020B0502050302020203" pitchFamily="34" charset="0"/>
            </a:rPr>
            <a:t> Deadlines</a:t>
          </a:r>
        </a:p>
        <a:p>
          <a:pPr marL="0" lvl="0" indent="0" algn="l" defTabSz="711200">
            <a:lnSpc>
              <a:spcPct val="90000"/>
            </a:lnSpc>
            <a:spcBef>
              <a:spcPct val="0"/>
            </a:spcBef>
            <a:spcAft>
              <a:spcPct val="35000"/>
            </a:spcAft>
            <a:buFont typeface="Arial" panose="020B0604020202020204" pitchFamily="34" charset="0"/>
            <a:buChar char="•"/>
          </a:pPr>
          <a:r>
            <a:rPr lang="en-US" sz="1300" kern="1200" dirty="0">
              <a:solidFill>
                <a:srgbClr val="FFFFFF"/>
              </a:solidFill>
              <a:latin typeface="TheSans UHH" panose="020B0502050302020203" pitchFamily="34" charset="0"/>
              <a:ea typeface="+mn-ea"/>
              <a:cs typeface="TheSans UHH" panose="020B0502050302020203" pitchFamily="34" charset="0"/>
            </a:rPr>
            <a:t> Academic work/writing</a:t>
          </a:r>
        </a:p>
        <a:p>
          <a:pPr marL="114300" lvl="1" indent="0" algn="l" defTabSz="577850">
            <a:lnSpc>
              <a:spcPct val="90000"/>
            </a:lnSpc>
            <a:spcBef>
              <a:spcPct val="0"/>
            </a:spcBef>
            <a:spcAft>
              <a:spcPct val="15000"/>
            </a:spcAft>
            <a:buChar char="•"/>
          </a:pPr>
          <a:endParaRPr lang="de-DE" sz="1300" kern="1200" dirty="0">
            <a:latin typeface="TheSans UHH" panose="020B0502050302020203" pitchFamily="34" charset="0"/>
          </a:endParaRPr>
        </a:p>
      </dsp:txBody>
      <dsp:txXfrm>
        <a:off x="2863136" y="555673"/>
        <a:ext cx="1691237" cy="2351209"/>
      </dsp:txXfrm>
    </dsp:sp>
    <dsp:sp modelId="{4A49BF00-C31D-4818-AC9C-FF09263E61E2}">
      <dsp:nvSpPr>
        <dsp:cNvPr id="0" name=""/>
        <dsp:cNvSpPr/>
      </dsp:nvSpPr>
      <dsp:spPr>
        <a:xfrm>
          <a:off x="2523603" y="107488"/>
          <a:ext cx="679067" cy="67906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7CB628-CE53-4E4E-8A2E-9316DFA22A23}">
      <dsp:nvSpPr>
        <dsp:cNvPr id="0" name=""/>
        <dsp:cNvSpPr/>
      </dsp:nvSpPr>
      <dsp:spPr>
        <a:xfrm rot="16200000">
          <a:off x="3995748" y="1561510"/>
          <a:ext cx="2351209" cy="339533"/>
        </a:xfrm>
        <a:prstGeom prst="rect">
          <a:avLst/>
        </a:prstGeom>
        <a:solidFill>
          <a:srgbClr val="B6BFC3"/>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299450" bIns="0" numCol="1" spcCol="1270" anchor="ctr" anchorCtr="0">
          <a:noAutofit/>
        </a:bodyPr>
        <a:lstStyle/>
        <a:p>
          <a:pPr marL="0" lvl="0" indent="0" algn="r" defTabSz="666750">
            <a:lnSpc>
              <a:spcPct val="90000"/>
            </a:lnSpc>
            <a:spcBef>
              <a:spcPct val="0"/>
            </a:spcBef>
            <a:spcAft>
              <a:spcPct val="35000"/>
            </a:spcAft>
            <a:buNone/>
          </a:pPr>
          <a:r>
            <a:rPr lang="en-US" sz="1500" b="1" kern="1200">
              <a:solidFill>
                <a:srgbClr val="FFFFFF"/>
              </a:solidFill>
              <a:latin typeface="TheSans UHH" panose="020B0502050302020203" pitchFamily="34" charset="0"/>
              <a:ea typeface="+mn-ea"/>
              <a:cs typeface="TheSans UHH" panose="020B0502050302020203" pitchFamily="34" charset="0"/>
            </a:rPr>
            <a:t>Oral examination</a:t>
          </a:r>
        </a:p>
      </dsp:txBody>
      <dsp:txXfrm>
        <a:off x="3995748" y="1561510"/>
        <a:ext cx="2351209" cy="339533"/>
      </dsp:txXfrm>
    </dsp:sp>
    <dsp:sp modelId="{55B4C83C-0B98-4E57-A266-259BE1BF30A5}">
      <dsp:nvSpPr>
        <dsp:cNvPr id="0" name=""/>
        <dsp:cNvSpPr/>
      </dsp:nvSpPr>
      <dsp:spPr>
        <a:xfrm>
          <a:off x="5341120" y="555673"/>
          <a:ext cx="1691237" cy="2351209"/>
        </a:xfrm>
        <a:prstGeom prst="rect">
          <a:avLst/>
        </a:prstGeom>
        <a:solidFill>
          <a:srgbClr val="B6BFC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99450" rIns="92456" bIns="92456" numCol="1" spcCol="1270" anchor="t" anchorCtr="0">
          <a:noAutofit/>
        </a:bodyPr>
        <a:lstStyle/>
        <a:p>
          <a:pPr marL="114300" lvl="1" indent="-114300" algn="l" defTabSz="577850">
            <a:lnSpc>
              <a:spcPct val="90000"/>
            </a:lnSpc>
            <a:spcBef>
              <a:spcPct val="0"/>
            </a:spcBef>
            <a:spcAft>
              <a:spcPts val="588"/>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 Agreed-upon topic</a:t>
          </a:r>
        </a:p>
        <a:p>
          <a:pPr marL="114300" lvl="1" indent="-114300" algn="l" defTabSz="577850">
            <a:lnSpc>
              <a:spcPct val="90000"/>
            </a:lnSpc>
            <a:spcBef>
              <a:spcPct val="0"/>
            </a:spcBef>
            <a:spcAft>
              <a:spcPts val="588"/>
            </a:spcAft>
            <a:buFont typeface="Arial" panose="020B0604020202020204" pitchFamily="34" charset="0"/>
            <a:buChar char="•"/>
          </a:pPr>
          <a:r>
            <a:rPr lang="en-US" sz="1300" kern="1200" dirty="0">
              <a:solidFill>
                <a:srgbClr val="FFFFFF"/>
              </a:solidFill>
              <a:latin typeface="TheSans UHH" panose="020B0502050302020203" pitchFamily="34" charset="0"/>
              <a:ea typeface="+mn-ea"/>
              <a:cs typeface="TheSans UHH" panose="020B0502050302020203" pitchFamily="34" charset="0"/>
            </a:rPr>
            <a:t>Questions/</a:t>
          </a:r>
          <a:br>
            <a:rPr lang="en-US" sz="1300" kern="1200" dirty="0">
              <a:solidFill>
                <a:srgbClr val="FFFFFF"/>
              </a:solidFill>
              <a:latin typeface="TheSans UHH" panose="020B0502050302020203" pitchFamily="34" charset="0"/>
              <a:ea typeface="+mn-ea"/>
              <a:cs typeface="TheSans UHH" panose="020B0502050302020203" pitchFamily="34" charset="0"/>
            </a:rPr>
          </a:br>
          <a:r>
            <a:rPr lang="en-US" sz="1300" kern="1200" dirty="0">
              <a:solidFill>
                <a:srgbClr val="FFFFFF"/>
              </a:solidFill>
              <a:latin typeface="TheSans UHH" panose="020B0502050302020203" pitchFamily="34" charset="0"/>
              <a:ea typeface="+mn-ea"/>
              <a:cs typeface="TheSans UHH" panose="020B0502050302020203" pitchFamily="34" charset="0"/>
            </a:rPr>
            <a:t>discussion</a:t>
          </a:r>
        </a:p>
        <a:p>
          <a:pPr marL="114300" lvl="1" indent="-114300" algn="l" defTabSz="577850">
            <a:lnSpc>
              <a:spcPct val="90000"/>
            </a:lnSpc>
            <a:spcBef>
              <a:spcPct val="0"/>
            </a:spcBef>
            <a:spcAft>
              <a:spcPts val="588"/>
            </a:spcAft>
            <a:buFont typeface="Arial" panose="020B0604020202020204" pitchFamily="34" charset="0"/>
            <a:buChar char="•"/>
          </a:pPr>
          <a:r>
            <a:rPr lang="en-US" sz="1300" kern="1200">
              <a:solidFill>
                <a:srgbClr val="FFFFFF"/>
              </a:solidFill>
              <a:latin typeface="TheSans UHH" panose="020B0502050302020203" pitchFamily="34" charset="0"/>
              <a:ea typeface="+mn-ea"/>
              <a:cs typeface="TheSans UHH" panose="020B0502050302020203" pitchFamily="34" charset="0"/>
            </a:rPr>
            <a:t>Duration of, e.g.,15–30 minutes</a:t>
          </a:r>
        </a:p>
      </dsp:txBody>
      <dsp:txXfrm>
        <a:off x="5341120" y="555673"/>
        <a:ext cx="1691237" cy="2351209"/>
      </dsp:txXfrm>
    </dsp:sp>
    <dsp:sp modelId="{97471694-68C7-41D1-8F8B-805BFE86C87B}">
      <dsp:nvSpPr>
        <dsp:cNvPr id="0" name=""/>
        <dsp:cNvSpPr/>
      </dsp:nvSpPr>
      <dsp:spPr>
        <a:xfrm>
          <a:off x="5001586" y="107488"/>
          <a:ext cx="679067" cy="67906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FB9E7-3275-461C-B855-E6C7E86F587E}">
      <dsp:nvSpPr>
        <dsp:cNvPr id="0" name=""/>
        <dsp:cNvSpPr/>
      </dsp:nvSpPr>
      <dsp:spPr>
        <a:xfrm>
          <a:off x="2652038" y="-101136"/>
          <a:ext cx="1050628" cy="70291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TheSans UHH" panose="020B0502050302020203" pitchFamily="34" charset="0"/>
            </a:rPr>
            <a:t>Independent study</a:t>
          </a:r>
        </a:p>
      </dsp:txBody>
      <dsp:txXfrm>
        <a:off x="2686352" y="-66822"/>
        <a:ext cx="982000" cy="634290"/>
      </dsp:txXfrm>
    </dsp:sp>
    <dsp:sp modelId="{B017F653-0117-4BD5-BA9D-21F6F34B6A21}">
      <dsp:nvSpPr>
        <dsp:cNvPr id="0" name=""/>
        <dsp:cNvSpPr/>
      </dsp:nvSpPr>
      <dsp:spPr>
        <a:xfrm>
          <a:off x="3296407" y="90252"/>
          <a:ext cx="2342939" cy="2342939"/>
        </a:xfrm>
        <a:custGeom>
          <a:avLst/>
          <a:gdLst/>
          <a:ahLst/>
          <a:cxnLst/>
          <a:rect l="0" t="0" r="0" b="0"/>
          <a:pathLst>
            <a:path>
              <a:moveTo>
                <a:pt x="414531" y="277385"/>
              </a:moveTo>
              <a:arcTo wR="1171469" hR="1171469" stAng="13784911" swAng="3257220"/>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C02551-520C-4598-A434-2954E1B1A7E1}">
      <dsp:nvSpPr>
        <dsp:cNvPr id="0" name=""/>
        <dsp:cNvSpPr/>
      </dsp:nvSpPr>
      <dsp:spPr>
        <a:xfrm>
          <a:off x="4468287" y="127913"/>
          <a:ext cx="1050628" cy="70291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11175">
            <a:lnSpc>
              <a:spcPct val="90000"/>
            </a:lnSpc>
            <a:spcBef>
              <a:spcPct val="0"/>
            </a:spcBef>
            <a:spcAft>
              <a:spcPct val="35000"/>
            </a:spcAft>
            <a:buNone/>
          </a:pPr>
          <a:r>
            <a:rPr lang="en-US" sz="1150" kern="1200">
              <a:latin typeface="TheSans UHH" panose="020B0502050302020203" pitchFamily="34" charset="0"/>
            </a:rPr>
            <a:t>Time management</a:t>
          </a:r>
        </a:p>
      </dsp:txBody>
      <dsp:txXfrm>
        <a:off x="4502601" y="162227"/>
        <a:ext cx="982000" cy="634290"/>
      </dsp:txXfrm>
    </dsp:sp>
    <dsp:sp modelId="{CCF8E3ED-AA6F-4C2C-8A9F-60D4543C5A21}">
      <dsp:nvSpPr>
        <dsp:cNvPr id="0" name=""/>
        <dsp:cNvSpPr/>
      </dsp:nvSpPr>
      <dsp:spPr>
        <a:xfrm>
          <a:off x="2813268" y="-125866"/>
          <a:ext cx="2342939" cy="2342939"/>
        </a:xfrm>
        <a:custGeom>
          <a:avLst/>
          <a:gdLst/>
          <a:ahLst/>
          <a:cxnLst/>
          <a:rect l="0" t="0" r="0" b="0"/>
          <a:pathLst>
            <a:path>
              <a:moveTo>
                <a:pt x="2324123" y="962350"/>
              </a:moveTo>
              <a:arcTo wR="1171469" hR="1171469" stAng="20983020" swAng="1669746"/>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DEC6AB-89B7-4F7A-ACA7-6C54153CFDD5}">
      <dsp:nvSpPr>
        <dsp:cNvPr id="0" name=""/>
        <dsp:cNvSpPr/>
      </dsp:nvSpPr>
      <dsp:spPr>
        <a:xfrm>
          <a:off x="4545508" y="1404243"/>
          <a:ext cx="1050628" cy="702918"/>
        </a:xfrm>
        <a:prstGeom prst="roundRect">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TheSans UHH" panose="020B0502050302020203" pitchFamily="34" charset="0"/>
            </a:rPr>
            <a:t>Jobs</a:t>
          </a:r>
          <a:r>
            <a:rPr lang="en-US" sz="1100" kern="1200" baseline="0">
              <a:latin typeface="TheSans UHH" panose="020B0502050302020203" pitchFamily="34" charset="0"/>
            </a:rPr>
            <a:t> related to your studies</a:t>
          </a:r>
        </a:p>
      </dsp:txBody>
      <dsp:txXfrm>
        <a:off x="4579822" y="1438557"/>
        <a:ext cx="982000" cy="634290"/>
      </dsp:txXfrm>
    </dsp:sp>
    <dsp:sp modelId="{175C72A4-BDC6-4BD5-AD51-21FF694F1DE9}">
      <dsp:nvSpPr>
        <dsp:cNvPr id="0" name=""/>
        <dsp:cNvSpPr/>
      </dsp:nvSpPr>
      <dsp:spPr>
        <a:xfrm>
          <a:off x="3464312" y="-185970"/>
          <a:ext cx="2342939" cy="2342939"/>
        </a:xfrm>
        <a:custGeom>
          <a:avLst/>
          <a:gdLst/>
          <a:ahLst/>
          <a:cxnLst/>
          <a:rect l="0" t="0" r="0" b="0"/>
          <a:pathLst>
            <a:path>
              <a:moveTo>
                <a:pt x="1500172" y="2295878"/>
              </a:moveTo>
              <a:arcTo wR="1171469" hR="1171469" stAng="4422274" swAng="2861918"/>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0FC272-1A8A-44A8-9A32-BE83958CA406}">
      <dsp:nvSpPr>
        <dsp:cNvPr id="0" name=""/>
        <dsp:cNvSpPr/>
      </dsp:nvSpPr>
      <dsp:spPr>
        <a:xfrm>
          <a:off x="2967093" y="1980312"/>
          <a:ext cx="1290381" cy="70291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Planning internships and stays abroad</a:t>
          </a:r>
        </a:p>
      </dsp:txBody>
      <dsp:txXfrm>
        <a:off x="3001407" y="2014626"/>
        <a:ext cx="1221753" cy="634290"/>
      </dsp:txXfrm>
    </dsp:sp>
    <dsp:sp modelId="{4B27B752-C40B-472C-A57A-83D5991AC632}">
      <dsp:nvSpPr>
        <dsp:cNvPr id="0" name=""/>
        <dsp:cNvSpPr/>
      </dsp:nvSpPr>
      <dsp:spPr>
        <a:xfrm>
          <a:off x="1382775" y="140428"/>
          <a:ext cx="2342939" cy="2342939"/>
        </a:xfrm>
        <a:custGeom>
          <a:avLst/>
          <a:gdLst/>
          <a:ahLst/>
          <a:cxnLst/>
          <a:rect l="0" t="0" r="0" b="0"/>
          <a:pathLst>
            <a:path>
              <a:moveTo>
                <a:pt x="1578607" y="2269914"/>
              </a:moveTo>
              <a:arcTo wR="1171469" hR="1171469" stAng="4179769" swAng="1774092"/>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1D1D418-33C6-4BBA-B086-F2F96DB25AC1}">
      <dsp:nvSpPr>
        <dsp:cNvPr id="0" name=""/>
        <dsp:cNvSpPr/>
      </dsp:nvSpPr>
      <dsp:spPr>
        <a:xfrm>
          <a:off x="1521163" y="1764284"/>
          <a:ext cx="1050628" cy="702918"/>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heSans UHH" panose="020B0502050302020203" pitchFamily="34" charset="0"/>
            </a:rPr>
            <a:t>Course options</a:t>
          </a:r>
        </a:p>
      </dsp:txBody>
      <dsp:txXfrm>
        <a:off x="1555477" y="1798598"/>
        <a:ext cx="982000" cy="634290"/>
      </dsp:txXfrm>
    </dsp:sp>
    <dsp:sp modelId="{45A4CBA2-616C-424E-A69C-813E3549BD04}">
      <dsp:nvSpPr>
        <dsp:cNvPr id="0" name=""/>
        <dsp:cNvSpPr/>
      </dsp:nvSpPr>
      <dsp:spPr>
        <a:xfrm>
          <a:off x="1568448" y="-219157"/>
          <a:ext cx="2342939" cy="2342939"/>
        </a:xfrm>
        <a:custGeom>
          <a:avLst/>
          <a:gdLst/>
          <a:ahLst/>
          <a:cxnLst/>
          <a:rect l="0" t="0" r="0" b="0"/>
          <a:pathLst>
            <a:path>
              <a:moveTo>
                <a:pt x="322927" y="1979131"/>
              </a:moveTo>
              <a:arcTo wR="1171469" hR="1171469" stAng="8184839" swAng="1735403"/>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9560A61-4CD9-4B7B-A648-24E254FD4C64}">
      <dsp:nvSpPr>
        <dsp:cNvPr id="0" name=""/>
        <dsp:cNvSpPr/>
      </dsp:nvSpPr>
      <dsp:spPr>
        <a:xfrm>
          <a:off x="1161129" y="540147"/>
          <a:ext cx="1050628" cy="702918"/>
        </a:xfrm>
        <a:prstGeom prst="roundRect">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Reflection</a:t>
          </a:r>
        </a:p>
      </dsp:txBody>
      <dsp:txXfrm>
        <a:off x="1195443" y="574461"/>
        <a:ext cx="982000" cy="634290"/>
      </dsp:txXfrm>
    </dsp:sp>
    <dsp:sp modelId="{33345AD0-0F20-4667-A5B8-A67267A31105}">
      <dsp:nvSpPr>
        <dsp:cNvPr id="0" name=""/>
        <dsp:cNvSpPr/>
      </dsp:nvSpPr>
      <dsp:spPr>
        <a:xfrm>
          <a:off x="1312048" y="362523"/>
          <a:ext cx="2342939" cy="2342939"/>
        </a:xfrm>
        <a:custGeom>
          <a:avLst/>
          <a:gdLst/>
          <a:ahLst/>
          <a:cxnLst/>
          <a:rect l="0" t="0" r="0" b="0"/>
          <a:pathLst>
            <a:path>
              <a:moveTo>
                <a:pt x="558149" y="173381"/>
              </a:moveTo>
              <a:arcTo wR="1171469" hR="1171469" stAng="14305769" swAng="2366837"/>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02551-520C-4598-A434-2954E1B1A7E1}">
      <dsp:nvSpPr>
        <dsp:cNvPr id="0" name=""/>
        <dsp:cNvSpPr/>
      </dsp:nvSpPr>
      <dsp:spPr>
        <a:xfrm>
          <a:off x="1657838" y="-88701"/>
          <a:ext cx="1321432" cy="61510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TheSans UHH" panose="020B0502050302020203" pitchFamily="34" charset="0"/>
            </a:rPr>
            <a:t>Cultural events and leisure activities</a:t>
          </a:r>
        </a:p>
      </dsp:txBody>
      <dsp:txXfrm>
        <a:off x="1687865" y="-58674"/>
        <a:ext cx="1261378" cy="555047"/>
      </dsp:txXfrm>
    </dsp:sp>
    <dsp:sp modelId="{CCF8E3ED-AA6F-4C2C-8A9F-60D4543C5A21}">
      <dsp:nvSpPr>
        <dsp:cNvPr id="0" name=""/>
        <dsp:cNvSpPr/>
      </dsp:nvSpPr>
      <dsp:spPr>
        <a:xfrm>
          <a:off x="2325244" y="451444"/>
          <a:ext cx="2080637" cy="2080637"/>
        </a:xfrm>
        <a:custGeom>
          <a:avLst/>
          <a:gdLst/>
          <a:ahLst/>
          <a:cxnLst/>
          <a:rect l="0" t="0" r="0" b="0"/>
          <a:pathLst>
            <a:path>
              <a:moveTo>
                <a:pt x="661156" y="71556"/>
              </a:moveTo>
              <a:arcTo wR="1040318" hR="1040318" stAng="14917514" swAng="2544308"/>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DEC6AB-89B7-4F7A-ACA7-6C54153CFDD5}">
      <dsp:nvSpPr>
        <dsp:cNvPr id="0" name=""/>
        <dsp:cNvSpPr/>
      </dsp:nvSpPr>
      <dsp:spPr>
        <a:xfrm>
          <a:off x="3294705" y="523517"/>
          <a:ext cx="1149478" cy="687765"/>
        </a:xfrm>
        <a:prstGeom prst="roundRect">
          <a:avLst/>
        </a:prstGeom>
        <a:solidFill>
          <a:srgbClr val="F07F8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Seminars and workshops</a:t>
          </a:r>
        </a:p>
      </dsp:txBody>
      <dsp:txXfrm>
        <a:off x="3328279" y="557091"/>
        <a:ext cx="1082330" cy="620617"/>
      </dsp:txXfrm>
    </dsp:sp>
    <dsp:sp modelId="{175C72A4-BDC6-4BD5-AD51-21FF694F1DE9}">
      <dsp:nvSpPr>
        <dsp:cNvPr id="0" name=""/>
        <dsp:cNvSpPr/>
      </dsp:nvSpPr>
      <dsp:spPr>
        <a:xfrm>
          <a:off x="1991173" y="-378108"/>
          <a:ext cx="2080637" cy="2080637"/>
        </a:xfrm>
        <a:custGeom>
          <a:avLst/>
          <a:gdLst/>
          <a:ahLst/>
          <a:cxnLst/>
          <a:rect l="0" t="0" r="0" b="0"/>
          <a:pathLst>
            <a:path>
              <a:moveTo>
                <a:pt x="1920242" y="1595293"/>
              </a:moveTo>
              <a:arcTo wR="1040318" hR="1040318" stAng="1934396" swAng="2300091"/>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0FC272-1A8A-44A8-9A32-BE83958CA406}">
      <dsp:nvSpPr>
        <dsp:cNvPr id="0" name=""/>
        <dsp:cNvSpPr/>
      </dsp:nvSpPr>
      <dsp:spPr>
        <a:xfrm>
          <a:off x="2602675" y="1645603"/>
          <a:ext cx="1236375" cy="59404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TheSans UHH" panose="020B0502050302020203" pitchFamily="34" charset="0"/>
            </a:rPr>
            <a:t>Language offers</a:t>
          </a:r>
        </a:p>
      </dsp:txBody>
      <dsp:txXfrm>
        <a:off x="2631674" y="1674602"/>
        <a:ext cx="1178377" cy="536049"/>
      </dsp:txXfrm>
    </dsp:sp>
    <dsp:sp modelId="{4B27B752-C40B-472C-A57A-83D5991AC632}">
      <dsp:nvSpPr>
        <dsp:cNvPr id="0" name=""/>
        <dsp:cNvSpPr/>
      </dsp:nvSpPr>
      <dsp:spPr>
        <a:xfrm>
          <a:off x="1365906" y="297792"/>
          <a:ext cx="2080637" cy="2080637"/>
        </a:xfrm>
        <a:custGeom>
          <a:avLst/>
          <a:gdLst/>
          <a:ahLst/>
          <a:cxnLst/>
          <a:rect l="0" t="0" r="0" b="0"/>
          <a:pathLst>
            <a:path>
              <a:moveTo>
                <a:pt x="1552602" y="1945761"/>
              </a:moveTo>
              <a:arcTo wR="1040318" hR="1040318" stAng="3629974" swAng="2616460"/>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CC9B29-AC01-407B-8BC0-14A3C6D3757A}">
      <dsp:nvSpPr>
        <dsp:cNvPr id="0" name=""/>
        <dsp:cNvSpPr/>
      </dsp:nvSpPr>
      <dsp:spPr>
        <a:xfrm>
          <a:off x="1212288" y="1883137"/>
          <a:ext cx="932742" cy="624048"/>
        </a:xfrm>
        <a:prstGeom prst="roundRect">
          <a:avLst/>
        </a:prstGeom>
        <a:solidFill>
          <a:srgbClr val="E2001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Advising</a:t>
          </a:r>
        </a:p>
      </dsp:txBody>
      <dsp:txXfrm>
        <a:off x="1242752" y="1913601"/>
        <a:ext cx="871814" cy="563120"/>
      </dsp:txXfrm>
    </dsp:sp>
    <dsp:sp modelId="{91B7AD53-B43F-46DE-AA30-D6F46B897CFB}">
      <dsp:nvSpPr>
        <dsp:cNvPr id="0" name=""/>
        <dsp:cNvSpPr/>
      </dsp:nvSpPr>
      <dsp:spPr>
        <a:xfrm>
          <a:off x="6012" y="-154190"/>
          <a:ext cx="2080637" cy="2080637"/>
        </a:xfrm>
        <a:custGeom>
          <a:avLst/>
          <a:gdLst/>
          <a:ahLst/>
          <a:cxnLst/>
          <a:rect l="0" t="0" r="0" b="0"/>
          <a:pathLst>
            <a:path>
              <a:moveTo>
                <a:pt x="1330982" y="2039206"/>
              </a:moveTo>
              <a:arcTo wR="1040318" hR="1040318" stAng="4426540" swAng="2192863"/>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1D1D418-33C6-4BBA-B086-F2F96DB25AC1}">
      <dsp:nvSpPr>
        <dsp:cNvPr id="0" name=""/>
        <dsp:cNvSpPr/>
      </dsp:nvSpPr>
      <dsp:spPr>
        <a:xfrm>
          <a:off x="0" y="1220025"/>
          <a:ext cx="1181828" cy="639328"/>
        </a:xfrm>
        <a:prstGeom prst="roundRect">
          <a:avLst/>
        </a:prstGeom>
        <a:solidFill>
          <a:srgbClr val="9DA8A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For new students</a:t>
          </a:r>
        </a:p>
      </dsp:txBody>
      <dsp:txXfrm>
        <a:off x="31209" y="1251234"/>
        <a:ext cx="1119410" cy="576910"/>
      </dsp:txXfrm>
    </dsp:sp>
    <dsp:sp modelId="{45A4CBA2-616C-424E-A69C-813E3549BD04}">
      <dsp:nvSpPr>
        <dsp:cNvPr id="0" name=""/>
        <dsp:cNvSpPr/>
      </dsp:nvSpPr>
      <dsp:spPr>
        <a:xfrm>
          <a:off x="563059" y="82199"/>
          <a:ext cx="2080637" cy="2080637"/>
        </a:xfrm>
        <a:custGeom>
          <a:avLst/>
          <a:gdLst/>
          <a:ahLst/>
          <a:cxnLst/>
          <a:rect l="0" t="0" r="0" b="0"/>
          <a:pathLst>
            <a:path>
              <a:moveTo>
                <a:pt x="4280" y="1134588"/>
              </a:moveTo>
              <a:arcTo wR="1040318" hR="1040318" stAng="10488056" swAng="1057483"/>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EA7BF2A-4CD9-4185-9B50-5FC6A1FD9CE1}">
      <dsp:nvSpPr>
        <dsp:cNvPr id="0" name=""/>
        <dsp:cNvSpPr/>
      </dsp:nvSpPr>
      <dsp:spPr>
        <a:xfrm>
          <a:off x="94959" y="286427"/>
          <a:ext cx="1182792" cy="609068"/>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TheSans UHH" panose="020B0502050302020203" pitchFamily="34" charset="0"/>
            </a:rPr>
            <a:t>International nights</a:t>
          </a:r>
        </a:p>
      </dsp:txBody>
      <dsp:txXfrm>
        <a:off x="124691" y="316159"/>
        <a:ext cx="1123328" cy="549604"/>
      </dsp:txXfrm>
    </dsp:sp>
    <dsp:sp modelId="{6F10C117-0741-4523-8164-12D76D1C526B}">
      <dsp:nvSpPr>
        <dsp:cNvPr id="0" name=""/>
        <dsp:cNvSpPr/>
      </dsp:nvSpPr>
      <dsp:spPr>
        <a:xfrm>
          <a:off x="92871" y="249061"/>
          <a:ext cx="2080637" cy="2080637"/>
        </a:xfrm>
        <a:custGeom>
          <a:avLst/>
          <a:gdLst/>
          <a:ahLst/>
          <a:cxnLst/>
          <a:rect l="0" t="0" r="0" b="0"/>
          <a:pathLst>
            <a:path>
              <a:moveTo>
                <a:pt x="771802" y="35250"/>
              </a:moveTo>
              <a:arcTo wR="1040318" hR="1040318" stAng="15302526" swAng="2687937"/>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TheSans UHH" panose="020B0502050302020203" pitchFamily="34" charset="0"/>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322579-3BCF-D748-A2B1-13C370832227}" type="datetimeFigureOut">
              <a:rPr lang="de-DE" smtClean="0">
                <a:latin typeface="TheSans UHH" panose="020B0502050302020203" pitchFamily="34" charset="0"/>
              </a:rPr>
              <a:t>15.08.2025</a:t>
            </a:fld>
            <a:endParaRPr lang="de-DE" dirty="0">
              <a:latin typeface="TheSans UHH" panose="020B0502050302020203" pitchFamily="34" charset="0"/>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TheSans UHH" panose="020B0502050302020203" pitchFamily="34" charset="0"/>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4D7AD7-FD44-8444-A38A-7B8FFD50E3B1}" type="slidenum">
              <a:rPr lang="de-DE" smtClean="0">
                <a:latin typeface="TheSans UHH" panose="020B0502050302020203" pitchFamily="34" charset="0"/>
              </a:rPr>
              <a:t>‹#›</a:t>
            </a:fld>
            <a:endParaRPr lang="de-DE" dirty="0">
              <a:latin typeface="TheSans UHH" panose="020B0502050302020203" pitchFamily="34" charset="0"/>
            </a:endParaRPr>
          </a:p>
        </p:txBody>
      </p:sp>
    </p:spTree>
    <p:extLst>
      <p:ext uri="{BB962C8B-B14F-4D97-AF65-F5344CB8AC3E}">
        <p14:creationId xmlns:p14="http://schemas.microsoft.com/office/powerpoint/2010/main" val="35534263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heSans UHH" panose="020B0502050302020203" pitchFamily="34" charset="0"/>
              </a:defRPr>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heSans UHH" panose="020B0502050302020203" pitchFamily="34" charset="0"/>
              </a:defRPr>
            </a:lvl1pPr>
          </a:lstStyle>
          <a:p>
            <a:fld id="{B2E59258-C19A-D949-846D-8B6CB38182F3}" type="datetimeFigureOut">
              <a:rPr lang="de-DE" smtClean="0"/>
              <a:pPr/>
              <a:t>15.08.2025</a:t>
            </a:fld>
            <a:endParaRPr lang="de-DE" dirty="0"/>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heSans UHH" panose="020B0502050302020203" pitchFamily="34" charset="0"/>
              </a:defRPr>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heSans UHH" panose="020B0502050302020203" pitchFamily="34" charset="0"/>
              </a:defRPr>
            </a:lvl1pPr>
          </a:lstStyle>
          <a:p>
            <a:fld id="{3C606240-9D1C-3843-B28E-77756B6151FD}" type="slidenum">
              <a:rPr lang="de-DE" smtClean="0"/>
              <a:pPr/>
              <a:t>‹#›</a:t>
            </a:fld>
            <a:endParaRPr lang="de-DE" dirty="0"/>
          </a:p>
        </p:txBody>
      </p:sp>
    </p:spTree>
    <p:extLst>
      <p:ext uri="{BB962C8B-B14F-4D97-AF65-F5344CB8AC3E}">
        <p14:creationId xmlns:p14="http://schemas.microsoft.com/office/powerpoint/2010/main" val="10342711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200" kern="1200">
        <a:solidFill>
          <a:schemeClr val="tx1"/>
        </a:solidFill>
        <a:latin typeface="TheSans UHH" panose="020B0502050302020203" pitchFamily="34" charset="0"/>
        <a:ea typeface="+mn-ea"/>
        <a:cs typeface="+mn-cs"/>
      </a:defRPr>
    </a:lvl2pPr>
    <a:lvl3pPr marL="914400" algn="l" defTabSz="457200" rtl="0" eaLnBrk="1" latinLnBrk="0" hangingPunct="1">
      <a:defRPr sz="1200" kern="1200">
        <a:solidFill>
          <a:schemeClr val="tx1"/>
        </a:solidFill>
        <a:latin typeface="TheSans UHH" panose="020B0502050302020203" pitchFamily="34" charset="0"/>
        <a:ea typeface="+mn-ea"/>
        <a:cs typeface="+mn-cs"/>
      </a:defRPr>
    </a:lvl3pPr>
    <a:lvl4pPr marL="1371600" algn="l" defTabSz="457200" rtl="0" eaLnBrk="1" latinLnBrk="0" hangingPunct="1">
      <a:defRPr sz="1200" kern="1200">
        <a:solidFill>
          <a:schemeClr val="tx1"/>
        </a:solidFill>
        <a:latin typeface="TheSans UHH" panose="020B0502050302020203" pitchFamily="34" charset="0"/>
        <a:ea typeface="+mn-ea"/>
        <a:cs typeface="+mn-cs"/>
      </a:defRPr>
    </a:lvl4pPr>
    <a:lvl5pPr marL="1828800" algn="l" defTabSz="457200" rtl="0" eaLnBrk="1" latinLnBrk="0" hangingPunct="1">
      <a:defRPr sz="1200" kern="1200">
        <a:solidFill>
          <a:schemeClr val="tx1"/>
        </a:solidFill>
        <a:latin typeface="TheSans UHH" panose="020B0502050302020203"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uni-hamburg.de/campuscenter/beratung/info-beratung-telefon.html"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t>1</a:t>
            </a:fld>
            <a:endParaRPr lang="de-DE"/>
          </a:p>
        </p:txBody>
      </p:sp>
    </p:spTree>
    <p:extLst>
      <p:ext uri="{BB962C8B-B14F-4D97-AF65-F5344CB8AC3E}">
        <p14:creationId xmlns:p14="http://schemas.microsoft.com/office/powerpoint/2010/main" val="3576662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 Hinweis, dass PPT sehr voll mit Informationen ist. PPT später auf </a:t>
            </a:r>
            <a:r>
              <a:rPr lang="de-DE" dirty="0" err="1"/>
              <a:t>homepage</a:t>
            </a:r>
            <a:r>
              <a:rPr lang="de-DE" dirty="0"/>
              <a:t> verfügbar: </a:t>
            </a:r>
            <a:r>
              <a:rPr lang="de-DE" dirty="0">
                <a:sym typeface="Wingdings" panose="05000000000000000000" pitchFamily="2" charset="2"/>
              </a:rPr>
              <a:t>https://www.uni-hamburg.de/piasta/welcome-buddy/welcome.html  </a:t>
            </a:r>
            <a:br>
              <a:rPr lang="de-DE" dirty="0">
                <a:sym typeface="Wingdings" panose="05000000000000000000" pitchFamily="2" charset="2"/>
              </a:rPr>
            </a:br>
            <a:r>
              <a:rPr lang="de-DE" dirty="0">
                <a:sym typeface="Wingdings" panose="05000000000000000000" pitchFamily="2" charset="2"/>
              </a:rPr>
              <a:t>- Geduld und </a:t>
            </a:r>
            <a:r>
              <a:rPr lang="de-DE" dirty="0" err="1">
                <a:sym typeface="Wingdings" panose="05000000000000000000" pitchFamily="2" charset="2"/>
              </a:rPr>
              <a:t>verständnis</a:t>
            </a:r>
            <a:r>
              <a:rPr lang="de-DE" dirty="0">
                <a:sym typeface="Wingdings" panose="05000000000000000000" pitchFamily="2" charset="2"/>
              </a:rPr>
              <a:t>, dass dies allgemeine Infos sind. Fachspezifische Infos werden in der OE behandelt.</a:t>
            </a:r>
            <a:endParaRPr lang="de-DE" dirty="0"/>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3</a:t>
            </a:fld>
            <a:endParaRPr lang="de-DE" dirty="0"/>
          </a:p>
        </p:txBody>
      </p:sp>
    </p:spTree>
    <p:extLst>
      <p:ext uri="{BB962C8B-B14F-4D97-AF65-F5344CB8AC3E}">
        <p14:creationId xmlns:p14="http://schemas.microsoft.com/office/powerpoint/2010/main" val="268165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4</a:t>
            </a:fld>
            <a:endParaRPr lang="de-DE" dirty="0"/>
          </a:p>
        </p:txBody>
      </p:sp>
    </p:spTree>
    <p:extLst>
      <p:ext uri="{BB962C8B-B14F-4D97-AF65-F5344CB8AC3E}">
        <p14:creationId xmlns:p14="http://schemas.microsoft.com/office/powerpoint/2010/main" val="3606213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Subject-specific regulations </a:t>
            </a:r>
            <a:r>
              <a:rPr lang="en-US" b="0" dirty="0"/>
              <a:t>(FSB) provide information about the structure of the course, such as the curricular areas, the sequence of modules to be taken (module plan), information about different types of courses, module deadlines, part-time study, semesters abroad, bachelor's thesis and grade calculation.</a:t>
            </a:r>
            <a:endParaRPr lang="de-DE" b="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6</a:t>
            </a:fld>
            <a:endParaRPr lang="de-DE" dirty="0"/>
          </a:p>
        </p:txBody>
      </p:sp>
    </p:spTree>
    <p:extLst>
      <p:ext uri="{BB962C8B-B14F-4D97-AF65-F5344CB8AC3E}">
        <p14:creationId xmlns:p14="http://schemas.microsoft.com/office/powerpoint/2010/main" val="309705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7</a:t>
            </a:fld>
            <a:endParaRPr lang="de-DE" dirty="0"/>
          </a:p>
        </p:txBody>
      </p:sp>
    </p:spTree>
    <p:extLst>
      <p:ext uri="{BB962C8B-B14F-4D97-AF65-F5344CB8AC3E}">
        <p14:creationId xmlns:p14="http://schemas.microsoft.com/office/powerpoint/2010/main" val="1233881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Please note any different registration periods – ask your department. The course registration process is also covered in detail in the OE. More information on registration phases and procedures can be found here: https://www.stine.uni-hamburg.de/scripts/mgrqispi.dll?APPNAME=CampusNet&amp;PRGNAME=EXTERNALPAGES&amp;ARGUMENTS=-N000000000000001,-N000385,-Aanmeldephasen</a:t>
            </a:r>
            <a:endParaRPr lang="de-DE"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e-DE" b="1" dirty="0"/>
              <a:t>Abweichende Anmeldephasen beachten </a:t>
            </a:r>
            <a:r>
              <a:rPr lang="de-DE" dirty="0"/>
              <a:t>– beim eigenen Fachbereich nachfragen. Das Prozedere der Anmeldung zu Kursen wird auch in der OE ausführlich behandelt. Mehr Infos zu Anmeldephasen- und Verfahren findest du hier: https://www.stine.uni-hamburg.de/scripts/mgrqispi.dll?APPNAME=CampusNet&amp;PRGNAME=EXTERNALPAGES&amp;ARGUMENTS=-N000000000000001,-N000385,-Aanmeldephasen </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9</a:t>
            </a:fld>
            <a:endParaRPr lang="de-DE" dirty="0"/>
          </a:p>
        </p:txBody>
      </p:sp>
    </p:spTree>
    <p:extLst>
      <p:ext uri="{BB962C8B-B14F-4D97-AF65-F5344CB8AC3E}">
        <p14:creationId xmlns:p14="http://schemas.microsoft.com/office/powerpoint/2010/main" val="328339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13</a:t>
            </a:fld>
            <a:endParaRPr lang="de-DE" dirty="0"/>
          </a:p>
        </p:txBody>
      </p:sp>
    </p:spTree>
    <p:extLst>
      <p:ext uri="{BB962C8B-B14F-4D97-AF65-F5344CB8AC3E}">
        <p14:creationId xmlns:p14="http://schemas.microsoft.com/office/powerpoint/2010/main" val="3182342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 </a:t>
            </a:r>
            <a:r>
              <a:rPr lang="en-US" dirty="0" err="1"/>
              <a:t>CommSy</a:t>
            </a:r>
            <a:r>
              <a:rPr lang="en-US" dirty="0"/>
              <a:t> (including </a:t>
            </a:r>
            <a:r>
              <a:rPr lang="en-US" b="1" dirty="0"/>
              <a:t>Agora</a:t>
            </a:r>
            <a:r>
              <a:rPr lang="en-US" dirty="0"/>
              <a:t>) is the communication and collaboration platform ideal for beginners. Different platforms vary depending on the faculty.</a:t>
            </a:r>
          </a:p>
          <a:p>
            <a:r>
              <a:rPr lang="en-US" b="1" dirty="0" err="1"/>
              <a:t>OpenOLAT</a:t>
            </a:r>
            <a:r>
              <a:rPr lang="en-US" dirty="0"/>
              <a:t> is a high-level learning management platform that can be used to create even complex online courses. It is particularly suitable for VAs with a wide range of learning materials and online tests, as well as for submitting assignments.</a:t>
            </a:r>
          </a:p>
          <a:p>
            <a:r>
              <a:rPr lang="en-US" b="1" dirty="0"/>
              <a:t>On </a:t>
            </a:r>
            <a:r>
              <a:rPr lang="en-US" b="1" dirty="0" err="1"/>
              <a:t>Mephisto</a:t>
            </a:r>
            <a:r>
              <a:rPr lang="en-US" dirty="0"/>
              <a:t>, you will find the eLearning offerings that accompany face-to-face teaching at the University Medical Center Hamburg-Eppendorf.</a:t>
            </a:r>
          </a:p>
          <a:p>
            <a:r>
              <a:rPr lang="en-US" dirty="0"/>
              <a:t>This is the </a:t>
            </a:r>
            <a:r>
              <a:rPr lang="en-US" b="1" dirty="0"/>
              <a:t>Moodle</a:t>
            </a:r>
            <a:r>
              <a:rPr lang="en-US" dirty="0"/>
              <a:t> instance of the MIN faculty. By connecting tools such as CAS Maxima or </a:t>
            </a:r>
            <a:r>
              <a:rPr lang="en-US" dirty="0" err="1"/>
              <a:t>CodeRunner</a:t>
            </a:r>
            <a:r>
              <a:rPr lang="en-US" dirty="0"/>
              <a:t>, this learning platform enables exciting teaching scenarios, especially for MIN subjects.</a:t>
            </a:r>
          </a:p>
          <a:p>
            <a:r>
              <a:rPr lang="en-US" b="1" dirty="0" err="1"/>
              <a:t>STiNE</a:t>
            </a:r>
            <a:r>
              <a:rPr lang="en-US" dirty="0"/>
              <a:t> is used to capture all essential processes in the areas of teaching and studying on a single IT platform. This includes applying for a place at university, registering for courses and exams, and managing exam results.</a:t>
            </a:r>
            <a:endParaRPr lang="de-DE" dirty="0"/>
          </a:p>
          <a:p>
            <a:endParaRPr lang="de-DE" dirty="0"/>
          </a:p>
          <a:p>
            <a:endParaRPr lang="de-DE" dirty="0"/>
          </a:p>
          <a:p>
            <a:endParaRPr lang="de-DE" dirty="0"/>
          </a:p>
          <a:p>
            <a:r>
              <a:rPr lang="de-DE" dirty="0"/>
              <a:t>- </a:t>
            </a:r>
            <a:r>
              <a:rPr lang="de-DE" b="1" dirty="0" err="1"/>
              <a:t>CommSy</a:t>
            </a:r>
            <a:r>
              <a:rPr lang="de-DE" dirty="0"/>
              <a:t> (inkl. </a:t>
            </a:r>
            <a:r>
              <a:rPr lang="de-DE" b="1" dirty="0"/>
              <a:t>Agora</a:t>
            </a:r>
            <a:r>
              <a:rPr lang="de-DE" dirty="0"/>
              <a:t>) ist die Kommunikations- und Kollaborationsplattform, die ideal für den Einstieg geeignet ist. Unterschiedliche Plattformen je nach Fakultät. </a:t>
            </a:r>
          </a:p>
          <a:p>
            <a:pPr marL="171450" indent="-171450">
              <a:buFontTx/>
              <a:buChar char="-"/>
            </a:pPr>
            <a:r>
              <a:rPr lang="de-DE" sz="1200" b="1" i="0" kern="1200" dirty="0" err="1">
                <a:solidFill>
                  <a:schemeClr val="tx1"/>
                </a:solidFill>
                <a:effectLst/>
                <a:latin typeface="TheSans UHH" panose="020B0502050302020203" pitchFamily="34" charset="0"/>
                <a:ea typeface="+mn-ea"/>
                <a:cs typeface="+mn-cs"/>
              </a:rPr>
              <a:t>OpenOLAT</a:t>
            </a:r>
            <a:r>
              <a:rPr lang="de-DE" sz="1200" b="0" i="0" kern="1200" dirty="0">
                <a:solidFill>
                  <a:schemeClr val="tx1"/>
                </a:solidFill>
                <a:effectLst/>
                <a:latin typeface="TheSans UHH" panose="020B0502050302020203" pitchFamily="34" charset="0"/>
                <a:ea typeface="+mn-ea"/>
                <a:cs typeface="+mn-cs"/>
              </a:rPr>
              <a:t> ist eine High-Level-Learning Management Lernplattform, mit der man auch komplexe Online-Kurse gestalten kann. Besonders geeignet für VA mit breitem Angebot an Lernmaterialien und Online-Tests. Und zur Abgabe von Aufgaben. </a:t>
            </a:r>
          </a:p>
          <a:p>
            <a:pPr marL="171450" indent="-171450">
              <a:buFontTx/>
              <a:buChar char="-"/>
            </a:pPr>
            <a:r>
              <a:rPr lang="de-DE" sz="1200" b="0" i="0" kern="1200" dirty="0">
                <a:solidFill>
                  <a:schemeClr val="tx1"/>
                </a:solidFill>
                <a:effectLst/>
                <a:latin typeface="TheSans UHH" panose="020B0502050302020203" pitchFamily="34" charset="0"/>
                <a:ea typeface="+mn-ea"/>
                <a:cs typeface="+mn-cs"/>
              </a:rPr>
              <a:t>Auf </a:t>
            </a:r>
            <a:r>
              <a:rPr lang="de-DE" sz="1200" b="1" i="0" kern="1200" dirty="0">
                <a:solidFill>
                  <a:schemeClr val="tx1"/>
                </a:solidFill>
                <a:effectLst/>
                <a:latin typeface="TheSans UHH" panose="020B0502050302020203" pitchFamily="34" charset="0"/>
                <a:ea typeface="+mn-ea"/>
                <a:cs typeface="+mn-cs"/>
              </a:rPr>
              <a:t>Mephisto</a:t>
            </a:r>
            <a:r>
              <a:rPr lang="de-DE" sz="1200" b="0" i="0" kern="1200" dirty="0">
                <a:solidFill>
                  <a:schemeClr val="tx1"/>
                </a:solidFill>
                <a:effectLst/>
                <a:latin typeface="TheSans UHH" panose="020B0502050302020203" pitchFamily="34" charset="0"/>
                <a:ea typeface="+mn-ea"/>
                <a:cs typeface="+mn-cs"/>
              </a:rPr>
              <a:t> finden Sie die eLearning-Angebote, die den Präsenzunterricht am Universitätsklinikum</a:t>
            </a:r>
            <a:br>
              <a:rPr lang="de-DE" dirty="0"/>
            </a:br>
            <a:r>
              <a:rPr lang="de-DE" sz="1200" b="0" i="0" kern="1200" dirty="0">
                <a:solidFill>
                  <a:schemeClr val="tx1"/>
                </a:solidFill>
                <a:effectLst/>
                <a:latin typeface="TheSans UHH" panose="020B0502050302020203" pitchFamily="34" charset="0"/>
                <a:ea typeface="+mn-ea"/>
                <a:cs typeface="+mn-cs"/>
              </a:rPr>
              <a:t>Hamburg-Eppendorf begleiten.</a:t>
            </a:r>
          </a:p>
          <a:p>
            <a:pPr marL="171450" indent="-171450">
              <a:buFontTx/>
              <a:buChar char="-"/>
            </a:pPr>
            <a:r>
              <a:rPr lang="de-DE" sz="1200" b="0" i="0" kern="1200" dirty="0">
                <a:solidFill>
                  <a:schemeClr val="tx1"/>
                </a:solidFill>
                <a:effectLst/>
                <a:latin typeface="TheSans UHH" panose="020B0502050302020203" pitchFamily="34" charset="0"/>
                <a:ea typeface="+mn-ea"/>
                <a:cs typeface="+mn-cs"/>
              </a:rPr>
              <a:t>Dies ist die </a:t>
            </a:r>
            <a:r>
              <a:rPr lang="de-DE" sz="1200" b="1" i="0" kern="1200" dirty="0" err="1">
                <a:solidFill>
                  <a:schemeClr val="tx1"/>
                </a:solidFill>
                <a:effectLst/>
                <a:latin typeface="TheSans UHH" panose="020B0502050302020203" pitchFamily="34" charset="0"/>
                <a:ea typeface="+mn-ea"/>
                <a:cs typeface="+mn-cs"/>
              </a:rPr>
              <a:t>Moodle</a:t>
            </a:r>
            <a:r>
              <a:rPr lang="de-DE" sz="1200" b="0" i="0" kern="1200" dirty="0">
                <a:solidFill>
                  <a:schemeClr val="tx1"/>
                </a:solidFill>
                <a:effectLst/>
                <a:latin typeface="TheSans UHH" panose="020B0502050302020203" pitchFamily="34" charset="0"/>
                <a:ea typeface="+mn-ea"/>
                <a:cs typeface="+mn-cs"/>
              </a:rPr>
              <a:t> Instanz der MIN-Fakultät. Durch die Anbindung von Werkzeugen wie das CAS Maxima oder </a:t>
            </a:r>
            <a:r>
              <a:rPr lang="de-DE" sz="1200" b="0" i="0" kern="1200" dirty="0" err="1">
                <a:solidFill>
                  <a:schemeClr val="tx1"/>
                </a:solidFill>
                <a:effectLst/>
                <a:latin typeface="TheSans UHH" panose="020B0502050302020203" pitchFamily="34" charset="0"/>
                <a:ea typeface="+mn-ea"/>
                <a:cs typeface="+mn-cs"/>
              </a:rPr>
              <a:t>CodeRunner</a:t>
            </a:r>
            <a:r>
              <a:rPr lang="de-DE" sz="1200" b="0" i="0" kern="1200" dirty="0">
                <a:solidFill>
                  <a:schemeClr val="tx1"/>
                </a:solidFill>
                <a:effectLst/>
                <a:latin typeface="TheSans UHH" panose="020B0502050302020203" pitchFamily="34" charset="0"/>
                <a:ea typeface="+mn-ea"/>
                <a:cs typeface="+mn-cs"/>
              </a:rPr>
              <a:t>  sind mit dieser Lernplattform insbesondere für die MIN-Fächer spannende </a:t>
            </a:r>
            <a:r>
              <a:rPr lang="de-DE" sz="1200" b="0" i="0" kern="1200" dirty="0" err="1">
                <a:solidFill>
                  <a:schemeClr val="tx1"/>
                </a:solidFill>
                <a:effectLst/>
                <a:latin typeface="TheSans UHH" panose="020B0502050302020203" pitchFamily="34" charset="0"/>
                <a:ea typeface="+mn-ea"/>
                <a:cs typeface="+mn-cs"/>
              </a:rPr>
              <a:t>Lehrzszenarien</a:t>
            </a:r>
            <a:r>
              <a:rPr lang="de-DE" sz="1200" b="0" i="0" kern="1200" dirty="0">
                <a:solidFill>
                  <a:schemeClr val="tx1"/>
                </a:solidFill>
                <a:effectLst/>
                <a:latin typeface="TheSans UHH" panose="020B0502050302020203" pitchFamily="34" charset="0"/>
                <a:ea typeface="+mn-ea"/>
                <a:cs typeface="+mn-cs"/>
              </a:rPr>
              <a:t> umsetzbar</a:t>
            </a:r>
          </a:p>
          <a:p>
            <a:pPr marL="171450" indent="-171450">
              <a:buFontTx/>
              <a:buChar char="-"/>
            </a:pPr>
            <a:r>
              <a:rPr lang="de-DE" sz="1200" b="1" i="0" kern="1200" dirty="0" err="1">
                <a:solidFill>
                  <a:schemeClr val="tx1"/>
                </a:solidFill>
                <a:effectLst/>
                <a:latin typeface="TheSans UHH" panose="020B0502050302020203" pitchFamily="34" charset="0"/>
                <a:ea typeface="+mn-ea"/>
                <a:cs typeface="+mn-cs"/>
              </a:rPr>
              <a:t>STiNE</a:t>
            </a:r>
            <a:r>
              <a:rPr lang="de-DE" sz="1200" b="0" i="0" kern="1200" dirty="0">
                <a:solidFill>
                  <a:schemeClr val="tx1"/>
                </a:solidFill>
                <a:effectLst/>
                <a:latin typeface="TheSans UHH" panose="020B0502050302020203" pitchFamily="34" charset="0"/>
                <a:ea typeface="+mn-ea"/>
                <a:cs typeface="+mn-cs"/>
              </a:rPr>
              <a:t> dient dazu, alle wesentlichen Prozesse im Bereich von Lehre und Studium auf einer einzigen IT-Plattform zu erfassen. Dazu gehören die Bewerbung auf einen Studienplatz, die Anmeldung zu Lehrveranstaltungen und zu Prüfungen sowie die Verwaltung von Prüfungsergebnissen.</a:t>
            </a:r>
            <a:endParaRPr lang="de-DE" dirty="0"/>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15</a:t>
            </a:fld>
            <a:endParaRPr lang="de-DE" dirty="0"/>
          </a:p>
        </p:txBody>
      </p:sp>
    </p:spTree>
    <p:extLst>
      <p:ext uri="{BB962C8B-B14F-4D97-AF65-F5344CB8AC3E}">
        <p14:creationId xmlns:p14="http://schemas.microsoft.com/office/powerpoint/2010/main" val="2092452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Please read these guidelines in a timely manner. You can find them on the department's website. If in doubt, contact the Student Affairs Office or the respective supervisor.</a:t>
            </a:r>
            <a:endParaRPr lang="de-DE"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Hinweis, diese sich rechtzeitig durchzulesen. Findet man auf der Seite vom Fachbereich. Im Zweifel Studienbüro oder Betreuer der jeweiligen VA kontaktieren</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17</a:t>
            </a:fld>
            <a:endParaRPr lang="de-DE" dirty="0"/>
          </a:p>
        </p:txBody>
      </p:sp>
    </p:spTree>
    <p:extLst>
      <p:ext uri="{BB962C8B-B14F-4D97-AF65-F5344CB8AC3E}">
        <p14:creationId xmlns:p14="http://schemas.microsoft.com/office/powerpoint/2010/main" val="768386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dirty="0"/>
              <a:t>When registering for courses in </a:t>
            </a:r>
            <a:r>
              <a:rPr lang="en-US" dirty="0" err="1"/>
              <a:t>STiNE</a:t>
            </a:r>
            <a:r>
              <a:rPr lang="en-US" dirty="0"/>
              <a:t>, it's important to pay attention to which module you're booking a particular course. For example, you can sometimes register for the same course either with or without an exam. (see next slide)</a:t>
            </a:r>
          </a:p>
          <a:p>
            <a:pPr marL="171450" indent="-171450">
              <a:buFontTx/>
              <a:buChar char="-"/>
            </a:pPr>
            <a:r>
              <a:rPr lang="en-US" dirty="0"/>
              <a:t>Elective Area: In many degree programs, ECTS credits can also be earned through elective areas.</a:t>
            </a:r>
          </a:p>
          <a:p>
            <a:pPr marL="171450" indent="-171450">
              <a:buFontTx/>
              <a:buChar char="-"/>
            </a:pPr>
            <a:endParaRPr lang="en-US" dirty="0"/>
          </a:p>
          <a:p>
            <a:pPr marL="171450" indent="-171450">
              <a:buFontTx/>
              <a:buChar char="-"/>
            </a:pPr>
            <a:r>
              <a:rPr lang="en-US" dirty="0"/>
              <a:t>We recommend taking advantage of this offer and using your studies to explore content outside of your own subject area. For example, language courses offered by the Language Center or participation in subject conferences may also be credited. For more detailed information, contact your department's student services office.</a:t>
            </a:r>
            <a:endParaRPr lang="de-DE" dirty="0"/>
          </a:p>
          <a:p>
            <a:pPr marL="171450" indent="-171450">
              <a:buFontTx/>
              <a:buChar char="-"/>
            </a:pPr>
            <a:endParaRPr lang="de-DE" dirty="0"/>
          </a:p>
          <a:p>
            <a:pPr marL="171450" indent="-171450">
              <a:buFontTx/>
              <a:buChar char="-"/>
            </a:pPr>
            <a:r>
              <a:rPr lang="de-DE" dirty="0"/>
              <a:t>Bei der Anmeldung zu Kursen in </a:t>
            </a:r>
            <a:r>
              <a:rPr lang="de-DE" dirty="0" err="1"/>
              <a:t>STiNE</a:t>
            </a:r>
            <a:r>
              <a:rPr lang="de-DE" dirty="0"/>
              <a:t> ist es wichtig darauf zu achten zu welchem Modul man eine bestimmte VA bucht. So kann man sich z.B. zu demselben Kurs manchmal entweder mit oder ohne Prüfung anmelden. (siehe nächste Folie)</a:t>
            </a:r>
          </a:p>
          <a:p>
            <a:pPr marL="171450" indent="-171450">
              <a:buFontTx/>
              <a:buChar char="-"/>
            </a:pPr>
            <a:r>
              <a:rPr lang="de-DE" b="1" dirty="0"/>
              <a:t>Wahlbereich</a:t>
            </a:r>
            <a:r>
              <a:rPr lang="de-DE" dirty="0"/>
              <a:t>: In vielen Studiengänge können ECTS auch über den Wahlbereich erlangt werden. </a:t>
            </a:r>
          </a:p>
          <a:p>
            <a:pPr marL="628650" lvl="1" indent="-171450">
              <a:buFontTx/>
              <a:buChar char="-"/>
            </a:pPr>
            <a:r>
              <a:rPr lang="de-DE" dirty="0"/>
              <a:t>Empfehlung das Angebot wahrzunehmen und so das Studium auch dafür zu nutzen Inhalte außerhalb des eigenen Fachbereichs kennenzulernen. So können u.a. auch Sprachkurse des Sprachenzentrums oder die Teilnahme an Fachkonferenzen ggf. angerechnet werden. Für genauere Informationen informiere dich bei dem Studienbüro deines Fachbereichs. </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18</a:t>
            </a:fld>
            <a:endParaRPr lang="de-DE" dirty="0"/>
          </a:p>
        </p:txBody>
      </p:sp>
    </p:spTree>
    <p:extLst>
      <p:ext uri="{BB962C8B-B14F-4D97-AF65-F5344CB8AC3E}">
        <p14:creationId xmlns:p14="http://schemas.microsoft.com/office/powerpoint/2010/main" val="2229622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Subject-specific regulations (FSB) provide information about the structure of the course, such as the curricular areas, the sequence of modules to be taken (module plan), information about different types of courses, module deadlines, part-time study, semesters abroad, bachelor's thesis and grade calculation.</a:t>
            </a:r>
            <a:endParaRPr lang="de-DE"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e-DE" b="1" dirty="0"/>
              <a:t>Fachspezifischen Bestimmungen (FSB)</a:t>
            </a:r>
            <a:r>
              <a:rPr lang="de-DE" dirty="0"/>
              <a:t> geben Auskunft über den </a:t>
            </a:r>
            <a:r>
              <a:rPr lang="de-DE" u="sng" dirty="0"/>
              <a:t>Aufbau des Studiums</a:t>
            </a:r>
            <a:r>
              <a:rPr lang="de-DE" dirty="0"/>
              <a:t>, wie z.B. über die </a:t>
            </a:r>
            <a:r>
              <a:rPr lang="de-DE" dirty="0" err="1"/>
              <a:t>Curricularbereiche</a:t>
            </a:r>
            <a:r>
              <a:rPr lang="de-DE" dirty="0"/>
              <a:t>, die Abfolge der zu belegenden Module (Modulplan), Informationen über verschiedene Lehrveranstaltungsarten, Modulfristen, Teilzeitstudium, Auslandssemester, Bachelorarbeit und Notenberechnung.</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19</a:t>
            </a:fld>
            <a:endParaRPr lang="de-DE" dirty="0"/>
          </a:p>
        </p:txBody>
      </p:sp>
    </p:spTree>
    <p:extLst>
      <p:ext uri="{BB962C8B-B14F-4D97-AF65-F5344CB8AC3E}">
        <p14:creationId xmlns:p14="http://schemas.microsoft.com/office/powerpoint/2010/main" val="73895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 Observe cancellation deadlines; risk losing your exam attempt</a:t>
            </a:r>
          </a:p>
          <a:p>
            <a:r>
              <a:rPr lang="en-US" dirty="0"/>
              <a:t>- Pay attention to submission deadlines</a:t>
            </a:r>
            <a:endParaRPr lang="de-DE" dirty="0"/>
          </a:p>
          <a:p>
            <a:endParaRPr lang="de-DE" dirty="0"/>
          </a:p>
          <a:p>
            <a:r>
              <a:rPr lang="de-DE" dirty="0"/>
              <a:t>- </a:t>
            </a:r>
            <a:r>
              <a:rPr lang="de-DE" b="1" dirty="0"/>
              <a:t>Abmeldefristen</a:t>
            </a:r>
            <a:r>
              <a:rPr lang="de-DE" dirty="0"/>
              <a:t> beachten; Risiko Prüfungsversuch zu verlieren</a:t>
            </a:r>
          </a:p>
          <a:p>
            <a:r>
              <a:rPr lang="de-DE" dirty="0"/>
              <a:t>- Auf </a:t>
            </a:r>
            <a:r>
              <a:rPr lang="de-DE" b="1" dirty="0"/>
              <a:t>Abgabefristen</a:t>
            </a:r>
            <a:r>
              <a:rPr lang="de-DE" dirty="0"/>
              <a:t> achten</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21</a:t>
            </a:fld>
            <a:endParaRPr lang="de-DE" dirty="0"/>
          </a:p>
        </p:txBody>
      </p:sp>
    </p:spTree>
    <p:extLst>
      <p:ext uri="{BB962C8B-B14F-4D97-AF65-F5344CB8AC3E}">
        <p14:creationId xmlns:p14="http://schemas.microsoft.com/office/powerpoint/2010/main" val="250194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1" dirty="0"/>
              <a:t>Studying is more than studying</a:t>
            </a:r>
          </a:p>
          <a:p>
            <a:r>
              <a:rPr lang="en-US" b="0" dirty="0"/>
              <a:t>- Studying is about learning to learn (how do I acquire knowledge? How do I structure it? etc.)</a:t>
            </a:r>
          </a:p>
          <a:p>
            <a:r>
              <a:rPr lang="en-US" b="0" dirty="0"/>
              <a:t>- Discovering/developing your own interests</a:t>
            </a:r>
          </a:p>
          <a:p>
            <a:r>
              <a:rPr lang="en-US" b="0" dirty="0"/>
              <a:t>Promote extracurricular activities = use your studies to explore topics outside your field (learning languages, workshops, etc.)</a:t>
            </a:r>
          </a:p>
          <a:p>
            <a:r>
              <a:rPr lang="en-US" b="0" dirty="0"/>
              <a:t>Some degree programs award ECTS credits for this.</a:t>
            </a:r>
          </a:p>
          <a:p>
            <a:r>
              <a:rPr lang="en-US" b="0" dirty="0"/>
              <a:t>It's a privilege that access to such extra knowledge is usually free for students.</a:t>
            </a:r>
          </a:p>
          <a:p>
            <a:endParaRPr lang="en-US" b="1" dirty="0"/>
          </a:p>
          <a:p>
            <a:r>
              <a:rPr lang="en-US" b="1" dirty="0"/>
              <a:t>Be brave to fail. Try things out.</a:t>
            </a:r>
            <a:endParaRPr lang="de-DE" b="1" dirty="0"/>
          </a:p>
          <a:p>
            <a:endParaRPr lang="de-DE" b="1" dirty="0"/>
          </a:p>
          <a:p>
            <a:r>
              <a:rPr lang="de-DE" b="1" dirty="0" err="1"/>
              <a:t>Studying</a:t>
            </a:r>
            <a:r>
              <a:rPr lang="de-DE" b="1" dirty="0"/>
              <a:t> </a:t>
            </a:r>
            <a:r>
              <a:rPr lang="de-DE" b="1" dirty="0" err="1"/>
              <a:t>is</a:t>
            </a:r>
            <a:r>
              <a:rPr lang="de-DE" b="1" dirty="0"/>
              <a:t> </a:t>
            </a:r>
            <a:r>
              <a:rPr lang="de-DE" b="1" dirty="0" err="1"/>
              <a:t>more</a:t>
            </a:r>
            <a:r>
              <a:rPr lang="de-DE" b="1" dirty="0"/>
              <a:t> </a:t>
            </a:r>
            <a:r>
              <a:rPr lang="de-DE" b="1" dirty="0" err="1"/>
              <a:t>than</a:t>
            </a:r>
            <a:r>
              <a:rPr lang="de-DE" b="1" dirty="0"/>
              <a:t> </a:t>
            </a:r>
            <a:r>
              <a:rPr lang="de-DE" b="1" dirty="0" err="1"/>
              <a:t>studying</a:t>
            </a:r>
            <a:endParaRPr lang="de-DE" b="1" dirty="0"/>
          </a:p>
          <a:p>
            <a:r>
              <a:rPr lang="de-DE" dirty="0"/>
              <a:t>- Studium als Lernen zu lernen (wie eigne ich mir Wissen an? Wie strukturiere ich es? etc.)</a:t>
            </a:r>
          </a:p>
          <a:p>
            <a:r>
              <a:rPr lang="de-DE" dirty="0"/>
              <a:t>- Entdecken/Entwicklung eigener Interessen</a:t>
            </a:r>
          </a:p>
          <a:p>
            <a:pPr marL="171450" indent="-171450">
              <a:buFontTx/>
              <a:buChar char="-"/>
            </a:pPr>
            <a:r>
              <a:rPr lang="de-DE" dirty="0"/>
              <a:t>Werbung machen für extracurriculare VA = Studium nutzen, um sich mit "fachfremden" Themen auseinanderzusetzen (Sprachen lernen, Workshops etc.)</a:t>
            </a:r>
          </a:p>
          <a:p>
            <a:pPr marL="171450" indent="-171450">
              <a:buFontTx/>
              <a:buChar char="-"/>
            </a:pPr>
            <a:r>
              <a:rPr lang="de-DE" dirty="0"/>
              <a:t>Einige Studiengänge vergeben ECTS dafür.</a:t>
            </a:r>
          </a:p>
          <a:p>
            <a:pPr marL="171450" indent="-171450">
              <a:buFontTx/>
              <a:buChar char="-"/>
            </a:pPr>
            <a:r>
              <a:rPr lang="de-DE" dirty="0"/>
              <a:t>Privileg, dass Zugänge zu solchem Extrawissen für Studierende meist kostenfrei ist</a:t>
            </a:r>
          </a:p>
          <a:p>
            <a:pPr marL="171450" indent="-171450">
              <a:buFontTx/>
              <a:buChar char="-"/>
            </a:pPr>
            <a:endParaRPr lang="de-DE" dirty="0"/>
          </a:p>
          <a:p>
            <a:pPr marL="0" indent="0">
              <a:buFontTx/>
              <a:buNone/>
            </a:pPr>
            <a:r>
              <a:rPr lang="de-DE" dirty="0"/>
              <a:t>Be brave </a:t>
            </a:r>
            <a:r>
              <a:rPr lang="de-DE" dirty="0" err="1"/>
              <a:t>to</a:t>
            </a:r>
            <a:r>
              <a:rPr lang="de-DE" dirty="0"/>
              <a:t> fail. Try </a:t>
            </a:r>
            <a:r>
              <a:rPr lang="de-DE" dirty="0" err="1"/>
              <a:t>things</a:t>
            </a:r>
            <a:r>
              <a:rPr lang="de-DE" dirty="0"/>
              <a:t> out. </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24</a:t>
            </a:fld>
            <a:endParaRPr lang="de-DE" dirty="0"/>
          </a:p>
        </p:txBody>
      </p:sp>
    </p:spTree>
    <p:extLst>
      <p:ext uri="{BB962C8B-B14F-4D97-AF65-F5344CB8AC3E}">
        <p14:creationId xmlns:p14="http://schemas.microsoft.com/office/powerpoint/2010/main" val="2136542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dirty="0"/>
              <a:t>Studying can be very demanding, and it's perfectly "normal" to feel overwhelmed at times. It's a huge challenge to suddenly be able to deal with all the freedom (online learning materials, flexible schedule, etc.) with self-discipline.</a:t>
            </a:r>
          </a:p>
          <a:p>
            <a:pPr marL="171450" indent="-171450">
              <a:buFontTx/>
              <a:buChar char="-"/>
            </a:pPr>
            <a:endParaRPr lang="en-US" dirty="0"/>
          </a:p>
          <a:p>
            <a:pPr marL="171450" indent="-171450">
              <a:buFontTx/>
              <a:buChar char="-"/>
            </a:pPr>
            <a:r>
              <a:rPr lang="en-US" dirty="0"/>
              <a:t>Encourage students to contact the relevant contact points and seek support (see below).</a:t>
            </a:r>
          </a:p>
          <a:p>
            <a:pPr marL="171450" indent="-171450">
              <a:buFontTx/>
              <a:buChar char="-"/>
            </a:pPr>
            <a:r>
              <a:rPr lang="en-US" dirty="0"/>
              <a:t>Tip: If you can afford it (student financial aid, residency regulations), don't put yourself under pressure to complete the program within the standard period. This way, you can also use your studies to explore and explore your own interests and practical experiences.</a:t>
            </a:r>
            <a:endParaRPr lang="de-DE" dirty="0"/>
          </a:p>
          <a:p>
            <a:pPr marL="171450" indent="-171450">
              <a:buFontTx/>
              <a:buChar char="-"/>
            </a:pPr>
            <a:endParaRPr lang="de-DE" dirty="0"/>
          </a:p>
          <a:p>
            <a:pPr marL="171450" indent="-171450">
              <a:buFontTx/>
              <a:buChar char="-"/>
            </a:pPr>
            <a:endParaRPr lang="de-DE" dirty="0"/>
          </a:p>
          <a:p>
            <a:pPr marL="171450" indent="-171450">
              <a:buFontTx/>
              <a:buChar char="-"/>
            </a:pPr>
            <a:r>
              <a:rPr lang="de-DE" dirty="0"/>
              <a:t>Ein Studium kann sehr fordernd sein und es ist ganz "normal", wenn es einen mal überfordert. Große </a:t>
            </a:r>
            <a:r>
              <a:rPr lang="de-DE" b="1" dirty="0"/>
              <a:t>Herausforderung</a:t>
            </a:r>
            <a:r>
              <a:rPr lang="de-DE" dirty="0"/>
              <a:t>, auf einmal </a:t>
            </a:r>
            <a:r>
              <a:rPr lang="de-DE" b="0" i="1" u="sng" dirty="0"/>
              <a:t>selbstdiszipliniert</a:t>
            </a:r>
            <a:r>
              <a:rPr lang="de-DE" dirty="0"/>
              <a:t> mit den ganzen Freiheiten (Online-Lehrmaterialien, flexibler Stundenplan etc.) umzugehen. </a:t>
            </a:r>
          </a:p>
          <a:p>
            <a:pPr marL="628650" lvl="1" indent="-171450">
              <a:buFontTx/>
              <a:buChar char="-"/>
            </a:pPr>
            <a:r>
              <a:rPr lang="de-DE" dirty="0"/>
              <a:t>Ermutigen, die dafür zuständigen Anlaufstellen aufzusuchen und sich Unterstützung zu suchen (siehe weiter unten)</a:t>
            </a:r>
          </a:p>
          <a:p>
            <a:pPr marL="171450" lvl="0" indent="-171450">
              <a:buFontTx/>
              <a:buChar char="-"/>
            </a:pPr>
            <a:r>
              <a:rPr lang="de-DE" b="1" dirty="0"/>
              <a:t>Tipp</a:t>
            </a:r>
            <a:r>
              <a:rPr lang="de-DE" dirty="0"/>
              <a:t>: Falls du es dir erlauben kannst (Bafög, Aufenthaltsregelung), setze dich mit der </a:t>
            </a:r>
            <a:r>
              <a:rPr lang="de-DE" b="1" dirty="0"/>
              <a:t>Regelstudienzeit</a:t>
            </a:r>
            <a:r>
              <a:rPr lang="de-DE" dirty="0"/>
              <a:t> nicht unter Druck. Sodass du das Studium auch zum Kennenlernen und Ausprobieren eigener Interessen und praktischen Erfahrungen nutzen kannst</a:t>
            </a:r>
          </a:p>
        </p:txBody>
      </p:sp>
      <p:sp>
        <p:nvSpPr>
          <p:cNvPr id="4" name="Foliennummernplatzhalter 3"/>
          <p:cNvSpPr>
            <a:spLocks noGrp="1"/>
          </p:cNvSpPr>
          <p:nvPr>
            <p:ph type="sldNum" sz="quarter" idx="5"/>
          </p:nvPr>
        </p:nvSpPr>
        <p:spPr/>
        <p:txBody>
          <a:bodyPr/>
          <a:lstStyle/>
          <a:p>
            <a:fld id="{3C606240-9D1C-3843-B28E-77756B6151FD}" type="slidenum">
              <a:rPr lang="de-DE" smtClean="0"/>
              <a:pPr/>
              <a:t>26</a:t>
            </a:fld>
            <a:endParaRPr lang="de-DE" dirty="0"/>
          </a:p>
        </p:txBody>
      </p:sp>
    </p:spTree>
    <p:extLst>
      <p:ext uri="{BB962C8B-B14F-4D97-AF65-F5344CB8AC3E}">
        <p14:creationId xmlns:p14="http://schemas.microsoft.com/office/powerpoint/2010/main" val="1858497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Schreibzentrum/</a:t>
            </a:r>
            <a:r>
              <a:rPr lang="de-DE" dirty="0" err="1"/>
              <a:t>writing</a:t>
            </a:r>
            <a:r>
              <a:rPr lang="de-DE" dirty="0"/>
              <a:t> </a:t>
            </a:r>
            <a:r>
              <a:rPr lang="de-DE" dirty="0" err="1"/>
              <a:t>center</a:t>
            </a:r>
            <a:r>
              <a:rPr lang="de-DE" dirty="0"/>
              <a:t> mit hilfreichen Workshops (siehe unten)</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28</a:t>
            </a:fld>
            <a:endParaRPr lang="de-DE" dirty="0"/>
          </a:p>
        </p:txBody>
      </p:sp>
    </p:spTree>
    <p:extLst>
      <p:ext uri="{BB962C8B-B14F-4D97-AF65-F5344CB8AC3E}">
        <p14:creationId xmlns:p14="http://schemas.microsoft.com/office/powerpoint/2010/main" val="487636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b="1" dirty="0"/>
              <a:t>Campus Center</a:t>
            </a:r>
            <a:r>
              <a:rPr lang="de-DE" dirty="0"/>
              <a:t>: https://www.uni-hamburg.de/campuscenter/beratung/beratungsangebote/studienberatung.html</a:t>
            </a:r>
          </a:p>
          <a:p>
            <a:pPr marL="171450" indent="-171450">
              <a:buFontTx/>
              <a:buChar char="-"/>
            </a:pPr>
            <a:r>
              <a:rPr lang="de-DE" b="1" dirty="0"/>
              <a:t>Schreibzentrum</a:t>
            </a:r>
            <a:r>
              <a:rPr lang="de-DE" dirty="0"/>
              <a:t>: https://www.isa.uni-hamburg.de/schreibzentrum.html </a:t>
            </a:r>
          </a:p>
          <a:p>
            <a:pPr marL="171450" indent="-171450">
              <a:buFontTx/>
              <a:buChar char="-"/>
            </a:pPr>
            <a:r>
              <a:rPr lang="de-DE" b="1" dirty="0"/>
              <a:t>PIASTA</a:t>
            </a:r>
            <a:r>
              <a:rPr lang="de-DE" dirty="0"/>
              <a:t>: https://www.uni-hamburg.de/piasta.html </a:t>
            </a:r>
          </a:p>
          <a:p>
            <a:pPr marL="171450" indent="-171450">
              <a:buFontTx/>
              <a:buChar char="-"/>
            </a:pPr>
            <a:r>
              <a:rPr lang="de-DE" b="1" dirty="0"/>
              <a:t>Studierendenwerk</a:t>
            </a:r>
            <a:r>
              <a:rPr lang="de-DE" dirty="0"/>
              <a:t>: https://www.stwhh.de/unsere-beratungsangebote </a:t>
            </a:r>
          </a:p>
          <a:p>
            <a:pPr marL="171450" indent="-171450">
              <a:buFontTx/>
              <a:buChar char="-"/>
            </a:pPr>
            <a:r>
              <a:rPr lang="de-DE" b="1" dirty="0"/>
              <a:t>AStA</a:t>
            </a:r>
            <a:r>
              <a:rPr lang="de-DE" dirty="0"/>
              <a:t>: https://www.asta-uhh.de/2-beratung.html</a:t>
            </a:r>
          </a:p>
          <a:p>
            <a:pPr marL="171450" indent="-171450">
              <a:buFontTx/>
              <a:buChar char="-"/>
            </a:pPr>
            <a:r>
              <a:rPr lang="de-DE" b="1" dirty="0"/>
              <a:t>RRZ</a:t>
            </a:r>
            <a:r>
              <a:rPr lang="de-DE" dirty="0"/>
              <a:t>: https://www.rrz.uni-hamburg.de/beratung-und-kontakt.html</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32</a:t>
            </a:fld>
            <a:endParaRPr lang="de-DE" dirty="0"/>
          </a:p>
        </p:txBody>
      </p:sp>
    </p:spTree>
    <p:extLst>
      <p:ext uri="{BB962C8B-B14F-4D97-AF65-F5344CB8AC3E}">
        <p14:creationId xmlns:p14="http://schemas.microsoft.com/office/powerpoint/2010/main" val="3954879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Link: https://www.uni-hamburg.de/piasta/welcome-buddy/welcome.html</a:t>
            </a:r>
          </a:p>
          <a:p>
            <a:pPr marL="0" marR="0" lvl="0" indent="0" algn="l" defTabSz="457200" rtl="0" eaLnBrk="1" fontAlgn="auto" latinLnBrk="0" hangingPunct="1">
              <a:lnSpc>
                <a:spcPct val="100000"/>
              </a:lnSpc>
              <a:spcBef>
                <a:spcPts val="0"/>
              </a:spcBef>
              <a:spcAft>
                <a:spcPts val="0"/>
              </a:spcAft>
              <a:buClrTx/>
              <a:buSzTx/>
              <a:buFontTx/>
              <a:buNone/>
              <a:tabLst/>
              <a:defRPr/>
            </a:pPr>
            <a:r>
              <a:rPr lang="de-DE" dirty="0" err="1"/>
              <a:t>To</a:t>
            </a:r>
            <a:r>
              <a:rPr lang="de-DE" dirty="0"/>
              <a:t>-Do-Broschüre: https://www.uni-hamburg.de/piasta/welcome-buddy/to-dos-fuer-neue-studierende.html</a:t>
            </a: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pPr/>
              <a:t>33</a:t>
            </a:fld>
            <a:endParaRPr lang="de-DE" dirty="0"/>
          </a:p>
        </p:txBody>
      </p:sp>
    </p:spTree>
    <p:extLst>
      <p:ext uri="{BB962C8B-B14F-4D97-AF65-F5344CB8AC3E}">
        <p14:creationId xmlns:p14="http://schemas.microsoft.com/office/powerpoint/2010/main" val="2713943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UHH </a:t>
            </a:r>
            <a:r>
              <a:rPr lang="de-DE" dirty="0" err="1"/>
              <a:t>Join</a:t>
            </a:r>
            <a:r>
              <a:rPr lang="de-DE" dirty="0"/>
              <a:t>: https://www.uhh-join.uni-hamburg.de/de/#rvb </a:t>
            </a:r>
          </a:p>
          <a:p>
            <a:r>
              <a:rPr lang="de-DE" dirty="0"/>
              <a:t>PIASTA: https://www.uni-hamburg.de/piasta/ </a:t>
            </a:r>
          </a:p>
        </p:txBody>
      </p:sp>
      <p:sp>
        <p:nvSpPr>
          <p:cNvPr id="4" name="Foliennummernplatzhalter 3"/>
          <p:cNvSpPr>
            <a:spLocks noGrp="1"/>
          </p:cNvSpPr>
          <p:nvPr>
            <p:ph type="sldNum" sz="quarter" idx="5"/>
          </p:nvPr>
        </p:nvSpPr>
        <p:spPr/>
        <p:txBody>
          <a:bodyPr/>
          <a:lstStyle/>
          <a:p>
            <a:fld id="{30FAF7D0-94F8-4F69-BD61-0C0966A82D68}" type="slidenum">
              <a:rPr lang="de-DE" smtClean="0"/>
              <a:t>34</a:t>
            </a:fld>
            <a:endParaRPr lang="de-DE"/>
          </a:p>
        </p:txBody>
      </p:sp>
    </p:spTree>
    <p:extLst>
      <p:ext uri="{BB962C8B-B14F-4D97-AF65-F5344CB8AC3E}">
        <p14:creationId xmlns:p14="http://schemas.microsoft.com/office/powerpoint/2010/main" val="3049055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Leuten 2-3 Min Zeit geben, sich beim Newsletter anzumelden und Folgen! </a:t>
            </a:r>
            <a:br>
              <a:rPr lang="de-AT" dirty="0"/>
            </a:br>
            <a:br>
              <a:rPr lang="de-AT" dirty="0"/>
            </a:br>
            <a:r>
              <a:rPr lang="de-AT" dirty="0"/>
              <a:t>Instagram: </a:t>
            </a:r>
            <a:r>
              <a:rPr lang="en-US" sz="1200" b="1" dirty="0">
                <a:solidFill>
                  <a:srgbClr val="7030A0"/>
                </a:solidFill>
              </a:rPr>
              <a:t>instagram.com/</a:t>
            </a:r>
            <a:r>
              <a:rPr lang="en-US" sz="1200" b="1" dirty="0" err="1">
                <a:solidFill>
                  <a:srgbClr val="7030A0"/>
                </a:solidFill>
              </a:rPr>
              <a:t>piastauhh</a:t>
            </a:r>
            <a:r>
              <a:rPr lang="en-US" sz="1200" b="1" dirty="0">
                <a:solidFill>
                  <a:srgbClr val="7030A0"/>
                </a:solidFill>
              </a:rPr>
              <a:t> </a:t>
            </a:r>
            <a:r>
              <a:rPr lang="de-AT" dirty="0"/>
              <a:t> </a:t>
            </a:r>
            <a:br>
              <a:rPr lang="de-AT" dirty="0"/>
            </a:br>
            <a:r>
              <a:rPr lang="de-AT" dirty="0"/>
              <a:t>Newsletter: https://www.uni-hamburg.de/piasta/mitmachen/newsletter.html </a:t>
            </a:r>
          </a:p>
          <a:p>
            <a:r>
              <a:rPr lang="de-AT" dirty="0"/>
              <a:t>Website: https://www.uni-hamburg.de/piasta/ </a:t>
            </a:r>
          </a:p>
          <a:p>
            <a:r>
              <a:rPr lang="de-AT" dirty="0"/>
              <a:t>UHH </a:t>
            </a:r>
            <a:r>
              <a:rPr lang="de-AT" dirty="0" err="1"/>
              <a:t>Join</a:t>
            </a:r>
            <a:r>
              <a:rPr lang="de-AT" dirty="0"/>
              <a:t>: https://www.uhh-join.uni-hamburg.de/de/	</a:t>
            </a:r>
          </a:p>
          <a:p>
            <a:endParaRPr lang="de-DE" dirty="0"/>
          </a:p>
        </p:txBody>
      </p:sp>
      <p:sp>
        <p:nvSpPr>
          <p:cNvPr id="4" name="Foliennummernplatzhalter 3"/>
          <p:cNvSpPr>
            <a:spLocks noGrp="1"/>
          </p:cNvSpPr>
          <p:nvPr>
            <p:ph type="sldNum" sz="quarter" idx="5"/>
          </p:nvPr>
        </p:nvSpPr>
        <p:spPr/>
        <p:txBody>
          <a:bodyPr/>
          <a:lstStyle/>
          <a:p>
            <a:fld id="{30FAF7D0-94F8-4F69-BD61-0C0966A82D68}" type="slidenum">
              <a:rPr lang="de-DE" smtClean="0"/>
              <a:t>36</a:t>
            </a:fld>
            <a:endParaRPr lang="de-DE"/>
          </a:p>
        </p:txBody>
      </p:sp>
    </p:spTree>
    <p:extLst>
      <p:ext uri="{BB962C8B-B14F-4D97-AF65-F5344CB8AC3E}">
        <p14:creationId xmlns:p14="http://schemas.microsoft.com/office/powerpoint/2010/main" val="1655973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en-US" sz="1200" b="1" kern="1200" dirty="0">
                <a:solidFill>
                  <a:schemeClr val="tx1"/>
                </a:solidFill>
                <a:effectLst/>
                <a:latin typeface="TheSans UHH" panose="020B0502050302020203" pitchFamily="34" charset="0"/>
                <a:ea typeface="+mn-ea"/>
                <a:cs typeface="+mn-cs"/>
              </a:rPr>
              <a:t>Prepare for frequently asked questions at your "own" events: Semester ticket, OEs, Immigration Office - pay attention to the time when presenting. Allow enough time for questions. (Include under PPT notes on the last slide of all informational events)</a:t>
            </a:r>
          </a:p>
          <a:p>
            <a:pPr lvl="0"/>
            <a:r>
              <a:rPr lang="en-US" sz="1200" b="1" kern="1200" dirty="0">
                <a:solidFill>
                  <a:schemeClr val="tx1"/>
                </a:solidFill>
                <a:effectLst/>
                <a:latin typeface="TheSans UHH" panose="020B0502050302020203" pitchFamily="34" charset="0"/>
                <a:ea typeface="+mn-ea"/>
                <a:cs typeface="+mn-cs"/>
              </a:rPr>
              <a:t>Refer to UHH.de/OE or refer to the Student Office for your program.</a:t>
            </a:r>
          </a:p>
          <a:p>
            <a:pPr lvl="0"/>
            <a:r>
              <a:rPr lang="en-US" sz="1200" b="1" kern="1200" dirty="0">
                <a:solidFill>
                  <a:schemeClr val="tx1"/>
                </a:solidFill>
                <a:effectLst/>
                <a:latin typeface="TheSans UHH" panose="020B0502050302020203" pitchFamily="34" charset="0"/>
                <a:ea typeface="+mn-ea"/>
                <a:cs typeface="+mn-cs"/>
              </a:rPr>
              <a:t>Semester ticket: I haven't received my ticket yet – is that a problem? Make sure all documents have been submitted (check your admission letter). For International Student: Make sure, in particular, that your German certificates have been submitted. This can take 2-3 weeks. If unsure, contact the Campus Center and ask. Show the UHH website and refer to the service hotline: https://www.uni-hamburg.de/campuscenter/beratung/info-beratung-telefon.html</a:t>
            </a:r>
          </a:p>
          <a:p>
            <a:pPr lvl="0"/>
            <a:r>
              <a:rPr lang="en-US" sz="1200" b="1" kern="1200" dirty="0">
                <a:solidFill>
                  <a:schemeClr val="tx1"/>
                </a:solidFill>
                <a:effectLst/>
                <a:latin typeface="TheSans UHH" panose="020B0502050302020203" pitchFamily="34" charset="0"/>
                <a:ea typeface="+mn-ea"/>
                <a:cs typeface="+mn-cs"/>
              </a:rPr>
              <a:t>Proofs from the health insurance provider no longer need to be submitted; the statutory certificates will be forwarded to the university. (Read the to-do brochure!)</a:t>
            </a:r>
          </a:p>
          <a:p>
            <a:pPr lvl="0"/>
            <a:r>
              <a:rPr lang="en-US" sz="1200" b="1" kern="1200" dirty="0">
                <a:solidFill>
                  <a:schemeClr val="tx1"/>
                </a:solidFill>
                <a:effectLst/>
                <a:latin typeface="TheSans UHH" panose="020B0502050302020203" pitchFamily="34" charset="0"/>
                <a:ea typeface="+mn-ea"/>
                <a:cs typeface="+mn-cs"/>
              </a:rPr>
              <a:t>Immigration Office: There are very long waiting times at the immigration offices in Hamburg. The best way to request an appointment is online, as you can upload documents online. Therefore, make sure you book an appointment well in advance of your residence permit expiring! Don't worry, otherwise you'll receive a so-called "</a:t>
            </a:r>
            <a:r>
              <a:rPr lang="en-US" sz="1200" b="1" kern="1200" dirty="0" err="1">
                <a:solidFill>
                  <a:schemeClr val="tx1"/>
                </a:solidFill>
                <a:effectLst/>
                <a:latin typeface="TheSans UHH" panose="020B0502050302020203" pitchFamily="34" charset="0"/>
                <a:ea typeface="+mn-ea"/>
                <a:cs typeface="+mn-cs"/>
              </a:rPr>
              <a:t>fiktionsbescheinigung</a:t>
            </a:r>
            <a:r>
              <a:rPr lang="en-US" sz="1200" b="1" kern="1200" dirty="0">
                <a:solidFill>
                  <a:schemeClr val="tx1"/>
                </a:solidFill>
                <a:effectLst/>
                <a:latin typeface="TheSans UHH" panose="020B0502050302020203" pitchFamily="34" charset="0"/>
                <a:ea typeface="+mn-ea"/>
                <a:cs typeface="+mn-cs"/>
              </a:rPr>
              <a:t>" (certificate of fiction). However, this could cause difficulties in finding housing and employment.</a:t>
            </a:r>
          </a:p>
          <a:p>
            <a:pPr lvl="0"/>
            <a:endParaRPr lang="en-US" sz="1200" b="1" kern="1200" dirty="0">
              <a:solidFill>
                <a:schemeClr val="tx1"/>
              </a:solidFill>
              <a:effectLst/>
              <a:latin typeface="TheSans UHH" panose="020B0502050302020203" pitchFamily="34" charset="0"/>
              <a:ea typeface="+mn-ea"/>
              <a:cs typeface="+mn-cs"/>
            </a:endParaRPr>
          </a:p>
          <a:p>
            <a:pPr lvl="0"/>
            <a:r>
              <a:rPr lang="en-US" sz="1200" b="1" kern="1200" dirty="0">
                <a:solidFill>
                  <a:schemeClr val="tx1"/>
                </a:solidFill>
                <a:effectLst/>
                <a:latin typeface="TheSans UHH" panose="020B0502050302020203" pitchFamily="34" charset="0"/>
                <a:ea typeface="+mn-ea"/>
                <a:cs typeface="+mn-cs"/>
              </a:rPr>
              <a:t>Exam registration: Refer to the OE or Student Office.</a:t>
            </a:r>
          </a:p>
          <a:p>
            <a:pPr lvl="0"/>
            <a:endParaRPr lang="en-US" sz="1200" b="1" kern="1200" dirty="0">
              <a:solidFill>
                <a:schemeClr val="tx1"/>
              </a:solidFill>
              <a:effectLst/>
              <a:latin typeface="TheSans UHH" panose="020B0502050302020203" pitchFamily="34" charset="0"/>
              <a:ea typeface="+mn-ea"/>
              <a:cs typeface="+mn-cs"/>
            </a:endParaRPr>
          </a:p>
          <a:p>
            <a:pPr lvl="0"/>
            <a:r>
              <a:rPr lang="en-US" sz="1200" b="1" kern="1200" dirty="0">
                <a:solidFill>
                  <a:schemeClr val="tx1"/>
                </a:solidFill>
                <a:effectLst/>
                <a:latin typeface="TheSans UHH" panose="020B0502050302020203" pitchFamily="34" charset="0"/>
                <a:ea typeface="+mn-ea"/>
                <a:cs typeface="+mn-cs"/>
              </a:rPr>
              <a:t>PPT will be available later on the website: https://www.uni-hamburg.de/piasta/welcome-buddy/welcome.html</a:t>
            </a:r>
            <a:endParaRPr lang="de-DE" sz="1200" b="1" kern="1200" dirty="0">
              <a:solidFill>
                <a:schemeClr val="tx1"/>
              </a:solidFill>
              <a:effectLst/>
              <a:latin typeface="TheSans UHH" panose="020B0502050302020203" pitchFamily="34" charset="0"/>
              <a:ea typeface="+mn-ea"/>
              <a:cs typeface="+mn-cs"/>
            </a:endParaRPr>
          </a:p>
          <a:p>
            <a:pPr lvl="0"/>
            <a:endParaRPr lang="de-DE" sz="1200" b="1" kern="1200" dirty="0">
              <a:solidFill>
                <a:schemeClr val="tx1"/>
              </a:solidFill>
              <a:effectLst/>
              <a:latin typeface="TheSans UHH" panose="020B0502050302020203" pitchFamily="34" charset="0"/>
              <a:ea typeface="+mn-ea"/>
              <a:cs typeface="+mn-cs"/>
            </a:endParaRPr>
          </a:p>
          <a:p>
            <a:pPr lvl="0"/>
            <a:r>
              <a:rPr lang="de-DE" sz="1200" b="1" kern="1200" dirty="0">
                <a:solidFill>
                  <a:schemeClr val="tx1"/>
                </a:solidFill>
                <a:effectLst/>
                <a:latin typeface="TheSans UHH" panose="020B0502050302020203" pitchFamily="34" charset="0"/>
                <a:ea typeface="+mn-ea"/>
                <a:cs typeface="+mn-cs"/>
              </a:rPr>
              <a:t>Vorbereitung auf häufige Fragen</a:t>
            </a:r>
            <a:r>
              <a:rPr lang="de-DE" sz="1200" kern="1200" dirty="0">
                <a:solidFill>
                  <a:schemeClr val="tx1"/>
                </a:solidFill>
                <a:effectLst/>
                <a:latin typeface="TheSans UHH" panose="020B0502050302020203" pitchFamily="34" charset="0"/>
                <a:ea typeface="+mn-ea"/>
                <a:cs typeface="+mn-cs"/>
              </a:rPr>
              <a:t> bei den "eigenen" Veranstaltungen: Semesterticket, OEs, Ausländerbehörde - bei Präsentieren Wegweiser auf die Zeit achten. Genug Zeit für Fragen einplanen. (unter PPT-Notizen auf letzter Folie bei allen Info-VA einfügen)</a:t>
            </a:r>
          </a:p>
          <a:p>
            <a:pPr lvl="0"/>
            <a:r>
              <a:rPr lang="de-DE" sz="1200" kern="1200" dirty="0">
                <a:solidFill>
                  <a:schemeClr val="tx1"/>
                </a:solidFill>
                <a:effectLst/>
                <a:latin typeface="TheSans UHH" panose="020B0502050302020203" pitchFamily="34" charset="0"/>
                <a:ea typeface="+mn-ea"/>
                <a:cs typeface="+mn-cs"/>
              </a:rPr>
              <a:t>Auf UHH.de/</a:t>
            </a:r>
            <a:r>
              <a:rPr lang="de-DE" sz="1200" b="1" kern="1200" dirty="0">
                <a:solidFill>
                  <a:schemeClr val="tx1"/>
                </a:solidFill>
                <a:effectLst/>
                <a:latin typeface="TheSans UHH" panose="020B0502050302020203" pitchFamily="34" charset="0"/>
                <a:ea typeface="+mn-ea"/>
                <a:cs typeface="+mn-cs"/>
              </a:rPr>
              <a:t>OE</a:t>
            </a:r>
            <a:r>
              <a:rPr lang="de-DE" sz="1200" kern="1200" dirty="0">
                <a:solidFill>
                  <a:schemeClr val="tx1"/>
                </a:solidFill>
                <a:effectLst/>
                <a:latin typeface="TheSans UHH" panose="020B0502050302020203" pitchFamily="34" charset="0"/>
                <a:ea typeface="+mn-ea"/>
                <a:cs typeface="+mn-cs"/>
              </a:rPr>
              <a:t> verweisen oder sonst an Studienbüro des Studiengangs verweisen</a:t>
            </a:r>
          </a:p>
          <a:p>
            <a:pPr lvl="0"/>
            <a:r>
              <a:rPr lang="de-DE" sz="1200" b="1" kern="1200" dirty="0">
                <a:solidFill>
                  <a:schemeClr val="tx1"/>
                </a:solidFill>
                <a:effectLst/>
                <a:latin typeface="TheSans UHH" panose="020B0502050302020203" pitchFamily="34" charset="0"/>
                <a:ea typeface="+mn-ea"/>
                <a:cs typeface="+mn-cs"/>
              </a:rPr>
              <a:t>Semesterticket</a:t>
            </a:r>
            <a:r>
              <a:rPr lang="de-DE" sz="1200" kern="1200" dirty="0">
                <a:solidFill>
                  <a:schemeClr val="tx1"/>
                </a:solidFill>
                <a:effectLst/>
                <a:latin typeface="TheSans UHH" panose="020B0502050302020203" pitchFamily="34" charset="0"/>
                <a:ea typeface="+mn-ea"/>
                <a:cs typeface="+mn-cs"/>
              </a:rPr>
              <a:t>: Ich habe mein Ticket noch nicht erhalten – ist das schlimm oder nicht? Vergewissern, dass alle </a:t>
            </a:r>
            <a:r>
              <a:rPr lang="de-DE" sz="1200" kern="1200" dirty="0" err="1">
                <a:solidFill>
                  <a:schemeClr val="tx1"/>
                </a:solidFill>
                <a:effectLst/>
                <a:latin typeface="TheSans UHH" panose="020B0502050302020203" pitchFamily="34" charset="0"/>
                <a:ea typeface="+mn-ea"/>
                <a:cs typeface="+mn-cs"/>
              </a:rPr>
              <a:t>Doks</a:t>
            </a:r>
            <a:r>
              <a:rPr lang="de-DE" sz="1200" kern="1200" dirty="0">
                <a:solidFill>
                  <a:schemeClr val="tx1"/>
                </a:solidFill>
                <a:effectLst/>
                <a:latin typeface="TheSans UHH" panose="020B0502050302020203" pitchFamily="34" charset="0"/>
                <a:ea typeface="+mn-ea"/>
                <a:cs typeface="+mn-cs"/>
              </a:rPr>
              <a:t> eingereicht sind (Im Zulassungsbescheid nachschauen). Bei </a:t>
            </a:r>
            <a:r>
              <a:rPr lang="de-DE" sz="1200" kern="1200" dirty="0" err="1">
                <a:solidFill>
                  <a:schemeClr val="tx1"/>
                </a:solidFill>
                <a:effectLst/>
                <a:latin typeface="TheSans UHH" panose="020B0502050302020203" pitchFamily="34" charset="0"/>
                <a:ea typeface="+mn-ea"/>
                <a:cs typeface="+mn-cs"/>
              </a:rPr>
              <a:t>Int</a:t>
            </a:r>
            <a:r>
              <a:rPr lang="de-DE" sz="1200" kern="1200" dirty="0">
                <a:solidFill>
                  <a:schemeClr val="tx1"/>
                </a:solidFill>
                <a:effectLst/>
                <a:latin typeface="TheSans UHH" panose="020B0502050302020203" pitchFamily="34" charset="0"/>
                <a:ea typeface="+mn-ea"/>
                <a:cs typeface="+mn-cs"/>
              </a:rPr>
              <a:t> Stud. Insbesondere vergewissern, dass DE-Nachweise eingereicht wurden. Kann 2-3 Wochen dauern. Bei Unsicherheit ans Campus-Center wenden und nachfragen. UHH-Homepage zeigen und auf Service-Phone verweisen: </a:t>
            </a:r>
            <a:r>
              <a:rPr lang="de-DE" sz="1200" u="sng" kern="1200" dirty="0">
                <a:solidFill>
                  <a:schemeClr val="tx1"/>
                </a:solidFill>
                <a:effectLst/>
                <a:latin typeface="TheSans UHH" panose="020B0502050302020203" pitchFamily="34" charset="0"/>
                <a:ea typeface="+mn-ea"/>
                <a:cs typeface="+mn-cs"/>
                <a:hlinkClick r:id="rId3"/>
              </a:rPr>
              <a:t>https://www.uni-hamburg.de/campuscenter/beratung/info-beratung-telefon.html</a:t>
            </a:r>
            <a:r>
              <a:rPr lang="de-DE" sz="1200" kern="1200" dirty="0">
                <a:solidFill>
                  <a:schemeClr val="tx1"/>
                </a:solidFill>
                <a:effectLst/>
                <a:latin typeface="TheSans UHH" panose="020B0502050302020203" pitchFamily="34" charset="0"/>
                <a:ea typeface="+mn-ea"/>
                <a:cs typeface="+mn-cs"/>
              </a:rPr>
              <a:t> </a:t>
            </a:r>
          </a:p>
          <a:p>
            <a:pPr lvl="0"/>
            <a:r>
              <a:rPr lang="de-DE" sz="1200" b="1" kern="1200" dirty="0">
                <a:solidFill>
                  <a:schemeClr val="tx1"/>
                </a:solidFill>
                <a:effectLst/>
                <a:latin typeface="TheSans UHH" panose="020B0502050302020203" pitchFamily="34" charset="0"/>
                <a:ea typeface="+mn-ea"/>
                <a:cs typeface="+mn-cs"/>
              </a:rPr>
              <a:t>Nachweise der KV</a:t>
            </a:r>
            <a:r>
              <a:rPr lang="de-DE" sz="1200" kern="1200" dirty="0">
                <a:solidFill>
                  <a:schemeClr val="tx1"/>
                </a:solidFill>
                <a:effectLst/>
                <a:latin typeface="TheSans UHH" panose="020B0502050302020203" pitchFamily="34" charset="0"/>
                <a:ea typeface="+mn-ea"/>
                <a:cs typeface="+mn-cs"/>
              </a:rPr>
              <a:t> müssen nicht mehr eingereicht werden, sondern die gesetzlichen geben Meldung an die Uni durch. (</a:t>
            </a:r>
            <a:r>
              <a:rPr lang="de-DE" sz="1200" kern="1200" dirty="0" err="1">
                <a:solidFill>
                  <a:schemeClr val="tx1"/>
                </a:solidFill>
                <a:effectLst/>
                <a:latin typeface="TheSans UHH" panose="020B0502050302020203" pitchFamily="34" charset="0"/>
                <a:ea typeface="+mn-ea"/>
                <a:cs typeface="+mn-cs"/>
              </a:rPr>
              <a:t>to</a:t>
            </a:r>
            <a:r>
              <a:rPr lang="de-DE" sz="1200" kern="1200" dirty="0">
                <a:solidFill>
                  <a:schemeClr val="tx1"/>
                </a:solidFill>
                <a:effectLst/>
                <a:latin typeface="TheSans UHH" panose="020B0502050302020203" pitchFamily="34" charset="0"/>
                <a:ea typeface="+mn-ea"/>
                <a:cs typeface="+mn-cs"/>
              </a:rPr>
              <a:t>-do-Broschüre durchgehen!)</a:t>
            </a:r>
          </a:p>
          <a:p>
            <a:pPr lvl="0"/>
            <a:r>
              <a:rPr lang="de-DE" sz="1200" b="1" kern="1200" dirty="0" err="1">
                <a:solidFill>
                  <a:schemeClr val="tx1"/>
                </a:solidFill>
                <a:effectLst/>
                <a:latin typeface="TheSans UHH" panose="020B0502050302020203" pitchFamily="34" charset="0"/>
                <a:ea typeface="+mn-ea"/>
                <a:cs typeface="+mn-cs"/>
              </a:rPr>
              <a:t>Ausländerbehöre</a:t>
            </a:r>
            <a:r>
              <a:rPr lang="de-DE" sz="1200" kern="1200" dirty="0">
                <a:solidFill>
                  <a:schemeClr val="tx1"/>
                </a:solidFill>
                <a:effectLst/>
                <a:latin typeface="TheSans UHH" panose="020B0502050302020203" pitchFamily="34" charset="0"/>
                <a:ea typeface="+mn-ea"/>
                <a:cs typeface="+mn-cs"/>
              </a:rPr>
              <a:t>: Bei den Behörden in HH gibt es sehr lange Wartezeiten. Die beste Art der Terminbeantragung ist die Online-Beantragung, weil man da schon Online Dokumente hochladen kann. Deswegen kümmert euch </a:t>
            </a:r>
            <a:r>
              <a:rPr lang="de-DE" sz="1200" u="sng" kern="1200" dirty="0">
                <a:solidFill>
                  <a:schemeClr val="tx1"/>
                </a:solidFill>
                <a:effectLst/>
                <a:latin typeface="TheSans UHH" panose="020B0502050302020203" pitchFamily="34" charset="0"/>
                <a:ea typeface="+mn-ea"/>
                <a:cs typeface="+mn-cs"/>
              </a:rPr>
              <a:t>frühzeitig</a:t>
            </a:r>
            <a:r>
              <a:rPr lang="de-DE" sz="1200" kern="1200" dirty="0">
                <a:solidFill>
                  <a:schemeClr val="tx1"/>
                </a:solidFill>
                <a:effectLst/>
                <a:latin typeface="TheSans UHH" panose="020B0502050302020203" pitchFamily="34" charset="0"/>
                <a:ea typeface="+mn-ea"/>
                <a:cs typeface="+mn-cs"/>
              </a:rPr>
              <a:t> vor Ablauf der </a:t>
            </a:r>
            <a:r>
              <a:rPr lang="de-DE" sz="1200" kern="1200" dirty="0" err="1">
                <a:solidFill>
                  <a:schemeClr val="tx1"/>
                </a:solidFill>
                <a:effectLst/>
                <a:latin typeface="TheSans UHH" panose="020B0502050302020203" pitchFamily="34" charset="0"/>
                <a:ea typeface="+mn-ea"/>
                <a:cs typeface="+mn-cs"/>
              </a:rPr>
              <a:t>Aufenthaltselaubnis</a:t>
            </a:r>
            <a:r>
              <a:rPr lang="de-DE" sz="1200" kern="1200" dirty="0">
                <a:solidFill>
                  <a:schemeClr val="tx1"/>
                </a:solidFill>
                <a:effectLst/>
                <a:latin typeface="TheSans UHH" panose="020B0502050302020203" pitchFamily="34" charset="0"/>
                <a:ea typeface="+mn-ea"/>
                <a:cs typeface="+mn-cs"/>
              </a:rPr>
              <a:t> um Termin kümmern! Keine Sorge, ihr bekommt sonst eine sog. Fiktionsbescheinigung. Damit könnte es allerdings Schwierigkeiten bei Wohnungs- und Arbeitssuche geben. </a:t>
            </a:r>
          </a:p>
          <a:p>
            <a:pPr lvl="0"/>
            <a:r>
              <a:rPr lang="de-DE" sz="1200" b="1" kern="1200" dirty="0">
                <a:solidFill>
                  <a:schemeClr val="tx1"/>
                </a:solidFill>
                <a:effectLst/>
                <a:latin typeface="TheSans UHH" panose="020B0502050302020203" pitchFamily="34" charset="0"/>
                <a:ea typeface="+mn-ea"/>
                <a:cs typeface="+mn-cs"/>
              </a:rPr>
              <a:t>Prüfungsanmeldung</a:t>
            </a:r>
            <a:r>
              <a:rPr lang="de-DE" sz="1200" kern="1200" dirty="0">
                <a:solidFill>
                  <a:schemeClr val="tx1"/>
                </a:solidFill>
                <a:effectLst/>
                <a:latin typeface="TheSans UHH" panose="020B0502050302020203" pitchFamily="34" charset="0"/>
                <a:ea typeface="+mn-ea"/>
                <a:cs typeface="+mn-cs"/>
              </a:rPr>
              <a:t>: auf OE bzw. Studienbüro verweisen. </a:t>
            </a:r>
          </a:p>
          <a:p>
            <a:pPr lvl="0"/>
            <a:endParaRPr lang="de-DE" sz="1200" kern="1200" dirty="0">
              <a:solidFill>
                <a:schemeClr val="tx1"/>
              </a:solidFill>
              <a:effectLst/>
              <a:latin typeface="TheSans UHH" panose="020B0502050302020203" pitchFamily="34" charset="0"/>
              <a:ea typeface="+mn-ea"/>
              <a:cs typeface="+mn-cs"/>
            </a:endParaRPr>
          </a:p>
          <a:p>
            <a:pPr lvl="0"/>
            <a:r>
              <a:rPr lang="de-DE" dirty="0"/>
              <a:t>PPT später auf </a:t>
            </a:r>
            <a:r>
              <a:rPr lang="de-DE" dirty="0" err="1"/>
              <a:t>homepage</a:t>
            </a:r>
            <a:r>
              <a:rPr lang="de-DE" dirty="0"/>
              <a:t> verfügbar: </a:t>
            </a:r>
            <a:r>
              <a:rPr lang="de-DE" dirty="0">
                <a:sym typeface="Wingdings" panose="05000000000000000000" pitchFamily="2" charset="2"/>
              </a:rPr>
              <a:t>https://www.uni-hamburg.de/piasta/welcome-buddy/welcome.html </a:t>
            </a:r>
            <a:endParaRPr lang="de-DE" sz="1200" kern="1200" dirty="0">
              <a:solidFill>
                <a:schemeClr val="tx1"/>
              </a:solidFill>
              <a:effectLst/>
              <a:latin typeface="TheSans UHH" panose="020B0502050302020203" pitchFamily="34" charset="0"/>
              <a:ea typeface="+mn-ea"/>
              <a:cs typeface="+mn-cs"/>
            </a:endParaRPr>
          </a:p>
          <a:p>
            <a:endParaRPr lang="de-DE" dirty="0"/>
          </a:p>
        </p:txBody>
      </p:sp>
      <p:sp>
        <p:nvSpPr>
          <p:cNvPr id="4" name="Foliennummernplatzhalter 3"/>
          <p:cNvSpPr>
            <a:spLocks noGrp="1"/>
          </p:cNvSpPr>
          <p:nvPr>
            <p:ph type="sldNum" sz="quarter" idx="5"/>
          </p:nvPr>
        </p:nvSpPr>
        <p:spPr/>
        <p:txBody>
          <a:bodyPr/>
          <a:lstStyle/>
          <a:p>
            <a:fld id="{3C606240-9D1C-3843-B28E-77756B6151FD}" type="slidenum">
              <a:rPr lang="de-DE" smtClean="0"/>
              <a:t>38</a:t>
            </a:fld>
            <a:endParaRPr lang="de-DE"/>
          </a:p>
        </p:txBody>
      </p:sp>
    </p:spTree>
    <p:extLst>
      <p:ext uri="{BB962C8B-B14F-4D97-AF65-F5344CB8AC3E}">
        <p14:creationId xmlns:p14="http://schemas.microsoft.com/office/powerpoint/2010/main" val="137762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Users/grafiker/Downloads/background-84678_1920.jpg"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localhost/Users/grafiker/Downloads/texture-2065389_1920.jpg" TargetMode="External"/><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file://localhost/Users/grafiker/Downloads/leaf-2664246_1920.jpg" TargetMode="Externa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_Bild_vollflächig">
    <p:spTree>
      <p:nvGrpSpPr>
        <p:cNvPr id="1" name=""/>
        <p:cNvGrpSpPr/>
        <p:nvPr/>
      </p:nvGrpSpPr>
      <p:grpSpPr>
        <a:xfrm>
          <a:off x="0" y="0"/>
          <a:ext cx="0" cy="0"/>
          <a:chOff x="0" y="0"/>
          <a:chExt cx="0" cy="0"/>
        </a:xfrm>
      </p:grpSpPr>
      <p:sp>
        <p:nvSpPr>
          <p:cNvPr id="10" name="Textplatzhalter 13">
            <a:extLst>
              <a:ext uri="{FF2B5EF4-FFF2-40B4-BE49-F238E27FC236}">
                <a16:creationId xmlns:a16="http://schemas.microsoft.com/office/drawing/2014/main" id="{8BBFB6AB-BD0D-CB4B-9728-6AD2FDB3D493}"/>
              </a:ext>
            </a:extLst>
          </p:cNvPr>
          <p:cNvSpPr>
            <a:spLocks noGrp="1"/>
          </p:cNvSpPr>
          <p:nvPr>
            <p:ph type="body" sz="quarter" idx="10" hasCustomPrompt="1"/>
          </p:nvPr>
        </p:nvSpPr>
        <p:spPr>
          <a:xfrm>
            <a:off x="250824" y="3579862"/>
            <a:ext cx="4681215" cy="370800"/>
          </a:xfrm>
          <a:prstGeom prst="rect">
            <a:avLst/>
          </a:prstGeom>
        </p:spPr>
        <p:txBody>
          <a:bodyPr vert="horz"/>
          <a:lstStyle>
            <a:lvl1pPr marL="0" indent="0">
              <a:buNone/>
              <a:defRPr sz="1800" b="0" i="0">
                <a:solidFill>
                  <a:schemeClr val="tx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
        <p:nvSpPr>
          <p:cNvPr id="9" name="Titel 1">
            <a:extLst>
              <a:ext uri="{FF2B5EF4-FFF2-40B4-BE49-F238E27FC236}">
                <a16:creationId xmlns:a16="http://schemas.microsoft.com/office/drawing/2014/main" id="{EF3FFAF6-38B4-EC48-808A-73D35839C283}"/>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tx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pic>
        <p:nvPicPr>
          <p:cNvPr id="7"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2" r:link="rId3">
            <a:extLst>
              <a:ext uri="{28A0092B-C50C-407E-A947-70E740481C1C}">
                <a14:useLocalDpi xmlns:a14="http://schemas.microsoft.com/office/drawing/2010/main" val="0"/>
              </a:ext>
            </a:extLst>
          </a:blip>
          <a:srcRect t="17224" r="190" b="42567"/>
          <a:stretch>
            <a:fillRect/>
          </a:stretch>
        </p:blipFill>
        <p:spPr>
          <a:xfrm>
            <a:off x="0" y="1052006"/>
            <a:ext cx="9144000" cy="2455847"/>
          </a:xfrm>
          <a:prstGeom prst="rect">
            <a:avLst/>
          </a:prstGeom>
        </p:spPr>
      </p:pic>
      <p:sp>
        <p:nvSpPr>
          <p:cNvPr id="8" name="Bildplatzhalter 6"/>
          <p:cNvSpPr>
            <a:spLocks noGrp="1"/>
          </p:cNvSpPr>
          <p:nvPr>
            <p:ph type="pic" sz="quarter" idx="11" hasCustomPrompt="1"/>
          </p:nvPr>
        </p:nvSpPr>
        <p:spPr>
          <a:xfrm>
            <a:off x="0" y="1052007"/>
            <a:ext cx="9144000" cy="2455846"/>
          </a:xfrm>
          <a:prstGeom prst="rect">
            <a:avLst/>
          </a:prstGeom>
        </p:spPr>
        <p:txBody>
          <a:bodyPr>
            <a:normAutofit/>
          </a:bodyPr>
          <a:lstStyle>
            <a:lvl1pPr marL="0" indent="0">
              <a:buNone/>
              <a:defRPr sz="1400">
                <a:solidFill>
                  <a:srgbClr val="FFFFFF"/>
                </a:solidFill>
                <a:latin typeface="TheSans UHH"/>
              </a:defRPr>
            </a:lvl1pPr>
          </a:lstStyle>
          <a:p>
            <a:r>
              <a:rPr lang="de-DE" dirty="0"/>
              <a:t>Bild einfügen und mit Alternativtext versehen</a:t>
            </a:r>
          </a:p>
        </p:txBody>
      </p:sp>
      <p:cxnSp>
        <p:nvCxnSpPr>
          <p:cNvPr id="11" name="Gerade Verbindung 10">
            <a:extLs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tx1"/>
            </a:solidFill>
            <a:prstDash val="solid"/>
          </a:ln>
          <a:effectLst/>
        </p:spPr>
      </p:cxnSp>
    </p:spTree>
    <p:extLst>
      <p:ext uri="{BB962C8B-B14F-4D97-AF65-F5344CB8AC3E}">
        <p14:creationId xmlns:p14="http://schemas.microsoft.com/office/powerpoint/2010/main" val="570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folie_zwei_Bilder">
    <p:spTree>
      <p:nvGrpSpPr>
        <p:cNvPr id="1" name=""/>
        <p:cNvGrpSpPr/>
        <p:nvPr/>
      </p:nvGrpSpPr>
      <p:grpSpPr>
        <a:xfrm>
          <a:off x="0" y="0"/>
          <a:ext cx="0" cy="0"/>
          <a:chOff x="0" y="0"/>
          <a:chExt cx="0" cy="0"/>
        </a:xfrm>
      </p:grpSpPr>
      <p:sp>
        <p:nvSpPr>
          <p:cNvPr id="21" name="Textplatzhalter 13">
            <a:extLst>
              <a:ext uri="{FF2B5EF4-FFF2-40B4-BE49-F238E27FC236}">
                <a16:creationId xmlns:a16="http://schemas.microsoft.com/office/drawing/2014/main" id="{1DDD041E-DBF9-6D48-993C-62DD3D91D74F}"/>
              </a:ext>
            </a:extLst>
          </p:cNvPr>
          <p:cNvSpPr>
            <a:spLocks noGrp="1"/>
          </p:cNvSpPr>
          <p:nvPr>
            <p:ph type="body" sz="quarter" idx="10" hasCustomPrompt="1"/>
          </p:nvPr>
        </p:nvSpPr>
        <p:spPr>
          <a:xfrm>
            <a:off x="250825" y="3579862"/>
            <a:ext cx="4395258" cy="370800"/>
          </a:xfrm>
          <a:prstGeom prst="rect">
            <a:avLst/>
          </a:prstGeom>
        </p:spPr>
        <p:txBody>
          <a:bodyPr vert="horz"/>
          <a:lstStyle>
            <a:lvl1pPr marL="0" indent="0">
              <a:buNone/>
              <a:defRPr sz="1800" b="0" i="0">
                <a:solidFill>
                  <a:schemeClr val="tx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
        <p:nvSpPr>
          <p:cNvPr id="20" name="Titel 1">
            <a:extLst>
              <a:ext uri="{FF2B5EF4-FFF2-40B4-BE49-F238E27FC236}">
                <a16:creationId xmlns:a16="http://schemas.microsoft.com/office/drawing/2014/main" id="{33F5C484-EF40-FE47-9DFE-5167591A751D}"/>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tx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pic>
        <p:nvPicPr>
          <p:cNvPr id="9"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2" r:link="rId3">
            <a:extLst>
              <a:ext uri="{28A0092B-C50C-407E-A947-70E740481C1C}">
                <a14:useLocalDpi xmlns:a14="http://schemas.microsoft.com/office/drawing/2010/main" val="0"/>
              </a:ext>
            </a:extLst>
          </a:blip>
          <a:srcRect l="11847" r="-1" b="35838"/>
          <a:stretch>
            <a:fillRect/>
          </a:stretch>
        </p:blipFill>
        <p:spPr>
          <a:xfrm>
            <a:off x="-1" y="1052007"/>
            <a:ext cx="4497917" cy="2455340"/>
          </a:xfrm>
          <a:prstGeom prst="rect">
            <a:avLst/>
          </a:prstGeom>
        </p:spPr>
      </p:pic>
      <p:pic>
        <p:nvPicPr>
          <p:cNvPr id="10" name="background-84678_1920.jpg">
            <a:extLst>
              <a:ext uri="{C183D7F6-B498-43B3-948B-1728B52AA6E4}">
                <adec:decorative xmlns:adec="http://schemas.microsoft.com/office/drawing/2017/decorative" val="1"/>
              </a:ext>
            </a:extLst>
          </p:cNvPr>
          <p:cNvPicPr>
            <a:picLocks noChangeAspect="1"/>
          </p:cNvPicPr>
          <p:nvPr userDrawn="1"/>
        </p:nvPicPr>
        <p:blipFill rotWithShape="1">
          <a:blip r:embed="rId4" r:link="rId5">
            <a:extLst>
              <a:ext uri="{28A0092B-C50C-407E-A947-70E740481C1C}">
                <a14:useLocalDpi xmlns:a14="http://schemas.microsoft.com/office/drawing/2010/main" val="0"/>
              </a:ext>
            </a:extLst>
          </a:blip>
          <a:srcRect r="21458" b="35496"/>
          <a:stretch>
            <a:fillRect/>
          </a:stretch>
        </p:blipFill>
        <p:spPr>
          <a:xfrm>
            <a:off x="4646083" y="1052007"/>
            <a:ext cx="4497917" cy="2462639"/>
          </a:xfrm>
          <a:prstGeom prst="rect">
            <a:avLst/>
          </a:prstGeom>
        </p:spPr>
      </p:pic>
      <p:sp>
        <p:nvSpPr>
          <p:cNvPr id="12" name="Bildplatzhalter 15"/>
          <p:cNvSpPr>
            <a:spLocks noGrp="1"/>
          </p:cNvSpPr>
          <p:nvPr>
            <p:ph type="pic" sz="quarter" idx="11" hasCustomPrompt="1"/>
          </p:nvPr>
        </p:nvSpPr>
        <p:spPr>
          <a:xfrm>
            <a:off x="-1" y="1052514"/>
            <a:ext cx="4497388" cy="2455340"/>
          </a:xfrm>
          <a:prstGeom prst="rect">
            <a:avLst/>
          </a:prstGeom>
        </p:spPr>
        <p:txBody>
          <a:bodyPr>
            <a:normAutofit/>
          </a:bodyPr>
          <a:lstStyle>
            <a:lvl1pPr marL="0" indent="0">
              <a:buNone/>
              <a:defRPr sz="1400" baseline="0">
                <a:solidFill>
                  <a:srgbClr val="FFFFFF"/>
                </a:solidFill>
                <a:latin typeface="TheSans UHH"/>
              </a:defRPr>
            </a:lvl1pPr>
          </a:lstStyle>
          <a:p>
            <a:r>
              <a:rPr lang="de-DE" dirty="0"/>
              <a:t>Bild einfügen und mit Alternativtext versehen</a:t>
            </a:r>
          </a:p>
        </p:txBody>
      </p:sp>
      <p:sp>
        <p:nvSpPr>
          <p:cNvPr id="13" name="Bildplatzhalter 17"/>
          <p:cNvSpPr>
            <a:spLocks noGrp="1"/>
          </p:cNvSpPr>
          <p:nvPr>
            <p:ph type="pic" sz="quarter" idx="12" hasCustomPrompt="1"/>
          </p:nvPr>
        </p:nvSpPr>
        <p:spPr>
          <a:xfrm>
            <a:off x="4646083" y="1052513"/>
            <a:ext cx="4497917" cy="2454834"/>
          </a:xfrm>
          <a:prstGeom prst="rect">
            <a:avLst/>
          </a:prstGeom>
        </p:spPr>
        <p:txBody>
          <a:bodyPr>
            <a:normAutofit/>
          </a:bodyPr>
          <a:lstStyle>
            <a:lvl1pPr marL="0" indent="0">
              <a:buNone/>
              <a:defRPr sz="1400">
                <a:solidFill>
                  <a:srgbClr val="FFFFFF"/>
                </a:solidFill>
                <a:latin typeface="TheSans UHH"/>
              </a:defRPr>
            </a:lvl1pPr>
          </a:lstStyle>
          <a:p>
            <a:r>
              <a:rPr lang="de-DE" dirty="0"/>
              <a:t>Bild einfügen und mit Alternativtext versehen</a:t>
            </a:r>
          </a:p>
        </p:txBody>
      </p:sp>
      <p:cxnSp>
        <p:nvCxnSpPr>
          <p:cNvPr id="19" name="Gerade Verbindung 18">
            <a:extLst>
              <a:ext uri="{FF2B5EF4-FFF2-40B4-BE49-F238E27FC236}">
                <a16:creationId xmlns:a16="http://schemas.microsoft.com/office/drawing/2014/main" id="{AB18881F-3A1A-C240-A3D5-F269619F19B9}"/>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tx1"/>
            </a:solidFill>
            <a:prstDash val="solid"/>
          </a:ln>
          <a:effectLst/>
        </p:spPr>
      </p:cxnSp>
    </p:spTree>
    <p:extLst>
      <p:ext uri="{BB962C8B-B14F-4D97-AF65-F5344CB8AC3E}">
        <p14:creationId xmlns:p14="http://schemas.microsoft.com/office/powerpoint/2010/main" val="181936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a_Titelfolie_einfarbiger_HG_Steingr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052006"/>
            <a:ext cx="9144000" cy="4091494"/>
          </a:xfrm>
          <a:prstGeom prst="rect">
            <a:avLst/>
          </a:prstGeom>
          <a:gradFill>
            <a:gsLst>
              <a:gs pos="0">
                <a:schemeClr val="accent1">
                  <a:tint val="100000"/>
                  <a:shade val="100000"/>
                  <a:satMod val="130000"/>
                </a:schemeClr>
              </a:gs>
              <a:gs pos="0">
                <a:srgbClr val="3B515B"/>
              </a:gs>
            </a:gsLst>
          </a:gra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de-DE" dirty="0">
              <a:latin typeface="TheSans UHH" panose="020B0502050302020203" pitchFamily="34" charset="0"/>
            </a:endParaRPr>
          </a:p>
        </p:txBody>
      </p:sp>
      <p:sp>
        <p:nvSpPr>
          <p:cNvPr id="10" name="Textplatzhalter 13">
            <a:extLst>
              <a:ext uri="{FF2B5EF4-FFF2-40B4-BE49-F238E27FC236}">
                <a16:creationId xmlns:a16="http://schemas.microsoft.com/office/drawing/2014/main" id="{F055B374-5667-9B40-AE1E-7F5FCDB7FF83}"/>
              </a:ext>
            </a:extLst>
          </p:cNvPr>
          <p:cNvSpPr>
            <a:spLocks noGrp="1"/>
          </p:cNvSpPr>
          <p:nvPr>
            <p:ph type="body" sz="quarter" idx="10" hasCustomPrompt="1"/>
          </p:nvPr>
        </p:nvSpPr>
        <p:spPr>
          <a:xfrm>
            <a:off x="250824" y="3579862"/>
            <a:ext cx="4825231" cy="370800"/>
          </a:xfrm>
          <a:prstGeom prst="rect">
            <a:avLst/>
          </a:prstGeom>
        </p:spPr>
        <p:txBody>
          <a:bodyPr vert="horz"/>
          <a:lstStyle>
            <a:lvl1pPr marL="0" indent="0">
              <a:buNone/>
              <a:defRPr sz="1800" b="0" i="0">
                <a:solidFill>
                  <a:schemeClr val="bg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
        <p:nvSpPr>
          <p:cNvPr id="9" name="Titel 1">
            <a:extLst>
              <a:ext uri="{FF2B5EF4-FFF2-40B4-BE49-F238E27FC236}">
                <a16:creationId xmlns:a16="http://schemas.microsoft.com/office/drawing/2014/main" id="{2F8586F0-C563-C342-B9DD-A1AE90DE2CE3}"/>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cxnSp>
        <p:nvCxnSpPr>
          <p:cNvPr id="8" name="Gerade Verbindung 7">
            <a:extLst>
              <a:ext uri="{FF2B5EF4-FFF2-40B4-BE49-F238E27FC236}">
                <a16:creationId xmlns:a16="http://schemas.microsoft.com/office/drawing/2014/main" id="{5486D3BD-BA29-4D44-ACB6-A4BD67D52176}"/>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67305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b_T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052006"/>
            <a:ext cx="9144000" cy="409149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de-DE" dirty="0">
              <a:latin typeface="TheSans UHH" panose="020B0502050302020203" pitchFamily="34" charset="0"/>
            </a:endParaRPr>
          </a:p>
        </p:txBody>
      </p:sp>
      <p:sp>
        <p:nvSpPr>
          <p:cNvPr id="8" name="Textplatzhalter 13">
            <a:extLst>
              <a:ext uri="{FF2B5EF4-FFF2-40B4-BE49-F238E27FC236}">
                <a16:creationId xmlns:a16="http://schemas.microsoft.com/office/drawing/2014/main" id="{A15EFE3B-8C68-D046-A599-0AB2AFDEB257}"/>
              </a:ext>
            </a:extLst>
          </p:cNvPr>
          <p:cNvSpPr>
            <a:spLocks noGrp="1"/>
          </p:cNvSpPr>
          <p:nvPr>
            <p:ph type="body" sz="quarter" idx="10" hasCustomPrompt="1"/>
          </p:nvPr>
        </p:nvSpPr>
        <p:spPr>
          <a:xfrm>
            <a:off x="250824" y="3579862"/>
            <a:ext cx="4609207" cy="370800"/>
          </a:xfrm>
          <a:prstGeom prst="rect">
            <a:avLst/>
          </a:prstGeom>
        </p:spPr>
        <p:txBody>
          <a:bodyPr vert="horz"/>
          <a:lstStyle>
            <a:lvl1pPr marL="0" indent="0">
              <a:buNone/>
              <a:defRPr sz="1800" b="0" i="0">
                <a:solidFill>
                  <a:schemeClr val="bg1"/>
                </a:solidFill>
                <a:latin typeface="TheSans UHH" panose="020B0502050302020203" pitchFamily="34" charset="0"/>
                <a:cs typeface="TheSans UHH" panose="020B0502050302020203" pitchFamily="34" charset="0"/>
              </a:defRPr>
            </a:lvl1pPr>
            <a:lvl2pPr marL="457200" indent="0">
              <a:buNone/>
              <a:defRPr sz="2000">
                <a:solidFill>
                  <a:srgbClr val="FFFFFF"/>
                </a:solidFill>
                <a:latin typeface="TheSans Uhh Bold Caps"/>
                <a:cs typeface="TheSans Uhh Bold Caps"/>
              </a:defRPr>
            </a:lvl2pPr>
            <a:lvl3pPr marL="914400" indent="0">
              <a:buNone/>
              <a:defRPr sz="2000">
                <a:solidFill>
                  <a:srgbClr val="FFFFFF"/>
                </a:solidFill>
                <a:latin typeface="TheSans Uhh Bold Caps"/>
                <a:cs typeface="TheSans Uhh Bold Caps"/>
              </a:defRPr>
            </a:lvl3pPr>
            <a:lvl4pPr marL="1371600" indent="0">
              <a:buNone/>
              <a:defRPr sz="2000">
                <a:solidFill>
                  <a:srgbClr val="FFFFFF"/>
                </a:solidFill>
                <a:latin typeface="TheSans Uhh Bold Caps"/>
                <a:cs typeface="TheSans Uhh Bold Caps"/>
              </a:defRPr>
            </a:lvl4pPr>
            <a:lvl5pPr marL="1828800" indent="0">
              <a:buNone/>
              <a:defRPr sz="2000">
                <a:solidFill>
                  <a:srgbClr val="FFFFFF"/>
                </a:solidFill>
                <a:latin typeface="TheSans Uhh Bold Caps"/>
                <a:cs typeface="TheSans Uhh Bold Caps"/>
              </a:defRPr>
            </a:lvl5pPr>
          </a:lstStyle>
          <a:p>
            <a:pPr lvl="0"/>
            <a:r>
              <a:rPr lang="de-DE" dirty="0"/>
              <a:t>Name des Referenten/der Referentin</a:t>
            </a:r>
          </a:p>
        </p:txBody>
      </p:sp>
      <p:sp>
        <p:nvSpPr>
          <p:cNvPr id="7" name="Titel 1">
            <a:extLst>
              <a:ext uri="{FF2B5EF4-FFF2-40B4-BE49-F238E27FC236}">
                <a16:creationId xmlns:a16="http://schemas.microsoft.com/office/drawing/2014/main" id="{7971F460-DBE2-1E4C-966C-B8FAF52ED6F7}"/>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Dies ist ein Blindtext. Hier steht die Headline oder der Name der Veranstaltung</a:t>
            </a:r>
          </a:p>
        </p:txBody>
      </p:sp>
      <p:cxnSp>
        <p:nvCxnSpPr>
          <p:cNvPr id="6" name="Gerade Verbindung 5">
            <a:extLst>
              <a:ext uri="{FF2B5EF4-FFF2-40B4-BE49-F238E27FC236}">
                <a16:creationId xmlns:a16="http://schemas.microsoft.com/office/drawing/2014/main" id="{30DD3040-AF2F-7548-9EA1-E3F2AA2D5A5E}"/>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1510171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a_Headline_und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a:cxnSpLocks/>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53C8E57-9E26-F24E-A712-1E94C05C3C99}"/>
              </a:ext>
            </a:extLst>
          </p:cNvPr>
          <p:cNvSpPr>
            <a:spLocks noGrp="1"/>
          </p:cNvSpPr>
          <p:nvPr>
            <p:ph type="title" hasCustomPrompt="1"/>
          </p:nvPr>
        </p:nvSpPr>
        <p:spPr>
          <a:xfrm>
            <a:off x="214768" y="1203598"/>
            <a:ext cx="8533695" cy="503882"/>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8" name="Textplatzhalter 9"/>
          <p:cNvSpPr>
            <a:spLocks noGrp="1"/>
          </p:cNvSpPr>
          <p:nvPr>
            <p:ph type="body" sz="quarter" idx="14"/>
          </p:nvPr>
        </p:nvSpPr>
        <p:spPr>
          <a:xfrm>
            <a:off x="214769" y="1779662"/>
            <a:ext cx="8533695" cy="2880320"/>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4E82A3FC-B200-F340-859E-4491DBC5752C}"/>
              </a:ext>
            </a:extLst>
          </p:cNvPr>
          <p:cNvSpPr>
            <a:spLocks noGrp="1"/>
          </p:cNvSpPr>
          <p:nvPr>
            <p:ph type="dt" sz="half" idx="15"/>
          </p:nvPr>
        </p:nvSpPr>
        <p:spPr/>
        <p:txBody>
          <a:bodyPr/>
          <a:lstStyle/>
          <a:p>
            <a:fld id="{AED345D4-2B4E-482C-9AE8-0B57178535BC}" type="datetime1">
              <a:rPr lang="de-DE" smtClean="0"/>
              <a:t>15.08.2025</a:t>
            </a:fld>
            <a:endParaRPr lang="de-DE"/>
          </a:p>
        </p:txBody>
      </p:sp>
      <p:sp>
        <p:nvSpPr>
          <p:cNvPr id="3" name="Fußzeilenplatzhalter 2">
            <a:extLst>
              <a:ext uri="{FF2B5EF4-FFF2-40B4-BE49-F238E27FC236}">
                <a16:creationId xmlns:a16="http://schemas.microsoft.com/office/drawing/2014/main" id="{56827D40-E2F4-6842-9A47-30F9FFAFC9CF}"/>
              </a:ext>
            </a:extLst>
          </p:cNvPr>
          <p:cNvSpPr>
            <a:spLocks noGrp="1"/>
          </p:cNvSpPr>
          <p:nvPr>
            <p:ph type="ftr" sz="quarter" idx="16"/>
          </p:nvPr>
        </p:nvSpPr>
        <p:spPr/>
        <p:txBody>
          <a:bodyPr/>
          <a:lstStyle/>
          <a:p>
            <a:r>
              <a:rPr lang="en-US"/>
              <a:t>PIASTA Welcome Week | How Does Studying Work?</a:t>
            </a:r>
            <a:endParaRPr lang="de-DE"/>
          </a:p>
        </p:txBody>
      </p:sp>
      <p:sp>
        <p:nvSpPr>
          <p:cNvPr id="4" name="Foliennummernplatzhalter 3">
            <a:extLst>
              <a:ext uri="{FF2B5EF4-FFF2-40B4-BE49-F238E27FC236}">
                <a16:creationId xmlns:a16="http://schemas.microsoft.com/office/drawing/2014/main" id="{95EBE37D-D2A8-AA46-A4B0-38A84F66B5BD}"/>
              </a:ext>
            </a:extLst>
          </p:cNvPr>
          <p:cNvSpPr>
            <a:spLocks noGrp="1"/>
          </p:cNvSpPr>
          <p:nvPr>
            <p:ph type="sldNum" sz="quarter" idx="17"/>
          </p:nvPr>
        </p:nvSpPr>
        <p:spPr/>
        <p:txBody>
          <a:bodyPr/>
          <a:lstStyle/>
          <a:p>
            <a:fld id="{3E01A2B2-10AD-754B-9B4C-E5B6FED423D0}" type="slidenum">
              <a:rPr lang="de-DE" smtClean="0"/>
              <a:pPr/>
              <a:t>‹#›</a:t>
            </a:fld>
            <a:endParaRPr lang="de-DE" dirty="0"/>
          </a:p>
        </p:txBody>
      </p:sp>
    </p:spTree>
    <p:extLst>
      <p:ext uri="{BB962C8B-B14F-4D97-AF65-F5344CB8AC3E}">
        <p14:creationId xmlns:p14="http://schemas.microsoft.com/office/powerpoint/2010/main" val="2187070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b_Headline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2185142B-85C3-B845-BE6A-A2B184C3456C}"/>
              </a:ext>
            </a:extLst>
          </p:cNvPr>
          <p:cNvSpPr>
            <a:spLocks noGrp="1"/>
          </p:cNvSpPr>
          <p:nvPr>
            <p:ph type="title" hasCustomPrompt="1"/>
          </p:nvPr>
        </p:nvSpPr>
        <p:spPr>
          <a:xfrm>
            <a:off x="214768" y="1203598"/>
            <a:ext cx="8533695" cy="503882"/>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14311" y="1779662"/>
            <a:ext cx="8534151" cy="2879651"/>
          </a:xfrm>
          <a:prstGeom prst="rect">
            <a:avLst/>
          </a:prstGeom>
        </p:spPr>
        <p:txBody>
          <a:bodyPr vert="horz"/>
          <a:lstStyle>
            <a:lvl1pPr marL="180000" indent="-180000">
              <a:spcBef>
                <a:spcPts val="1450"/>
              </a:spcBef>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3B10F18-E336-5F4B-B287-AFBD8386C6AA}"/>
              </a:ext>
            </a:extLst>
          </p:cNvPr>
          <p:cNvSpPr>
            <a:spLocks noGrp="1"/>
          </p:cNvSpPr>
          <p:nvPr>
            <p:ph type="dt" sz="half" idx="17"/>
          </p:nvPr>
        </p:nvSpPr>
        <p:spPr/>
        <p:txBody>
          <a:bodyPr/>
          <a:lstStyle/>
          <a:p>
            <a:fld id="{EF5A7E9A-5C81-4FFA-AEFF-5C07A332B0E4}" type="datetime1">
              <a:rPr lang="de-DE" smtClean="0"/>
              <a:t>15.08.2025</a:t>
            </a:fld>
            <a:endParaRPr lang="de-DE"/>
          </a:p>
        </p:txBody>
      </p:sp>
      <p:sp>
        <p:nvSpPr>
          <p:cNvPr id="3" name="Fußzeilenplatzhalter 2">
            <a:extLst>
              <a:ext uri="{FF2B5EF4-FFF2-40B4-BE49-F238E27FC236}">
                <a16:creationId xmlns:a16="http://schemas.microsoft.com/office/drawing/2014/main" id="{EB3CB7CE-68EE-634C-A60B-5AB834390A3E}"/>
              </a:ext>
            </a:extLst>
          </p:cNvPr>
          <p:cNvSpPr>
            <a:spLocks noGrp="1"/>
          </p:cNvSpPr>
          <p:nvPr>
            <p:ph type="ftr" sz="quarter" idx="18"/>
          </p:nvPr>
        </p:nvSpPr>
        <p:spPr/>
        <p:txBody>
          <a:bodyPr/>
          <a:lstStyle/>
          <a:p>
            <a:r>
              <a:rPr lang="en-US"/>
              <a:t>PIASTA Welcome Week | How Does Studying Work?</a:t>
            </a:r>
            <a:endParaRPr lang="de-DE"/>
          </a:p>
        </p:txBody>
      </p:sp>
      <p:sp>
        <p:nvSpPr>
          <p:cNvPr id="5" name="Foliennummernplatzhalter 4">
            <a:extLst>
              <a:ext uri="{FF2B5EF4-FFF2-40B4-BE49-F238E27FC236}">
                <a16:creationId xmlns:a16="http://schemas.microsoft.com/office/drawing/2014/main" id="{E9B799CB-85F9-3B41-BD6A-AE3965D5F367}"/>
              </a:ext>
            </a:extLst>
          </p:cNvPr>
          <p:cNvSpPr>
            <a:spLocks noGrp="1"/>
          </p:cNvSpPr>
          <p:nvPr>
            <p:ph type="sldNum" sz="quarter" idx="19"/>
          </p:nvPr>
        </p:nvSpPr>
        <p:spPr>
          <a:xfrm>
            <a:off x="6613200" y="4767263"/>
            <a:ext cx="2133600" cy="273844"/>
          </a:xfrm>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2365828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c_Headline_und_zweispaltiger_Text">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Titel 1">
            <a:extLst>
              <a:ext uri="{FF2B5EF4-FFF2-40B4-BE49-F238E27FC236}">
                <a16:creationId xmlns:a16="http://schemas.microsoft.com/office/drawing/2014/main" id="{1239BC7E-F651-4B40-9646-BE82FC8F7282}"/>
              </a:ext>
            </a:extLst>
          </p:cNvPr>
          <p:cNvSpPr>
            <a:spLocks noGrp="1"/>
          </p:cNvSpPr>
          <p:nvPr>
            <p:ph type="title" hasCustomPrompt="1"/>
          </p:nvPr>
        </p:nvSpPr>
        <p:spPr>
          <a:xfrm>
            <a:off x="214768" y="1203598"/>
            <a:ext cx="8533695" cy="503882"/>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14770" y="1779662"/>
            <a:ext cx="4171028" cy="2880320"/>
          </a:xfrm>
          <a:prstGeom prst="rect">
            <a:avLst/>
          </a:prstGeom>
        </p:spPr>
        <p:txBody>
          <a:bodyPr>
            <a:normAutofit/>
          </a:bodyPr>
          <a:lstStyle>
            <a:lvl1pPr marL="0" indent="0">
              <a:buFont typeface="Arial"/>
              <a:buNone/>
              <a:defRPr sz="2000">
                <a:solidFill>
                  <a:schemeClr val="tx1"/>
                </a:solidFill>
                <a:latin typeface="TheSans UHH" panose="020B0502050302020203" pitchFamily="34" charset="0"/>
                <a:cs typeface="TheSans UHH" panose="020B0502050302020203" pitchFamily="34" charset="0"/>
              </a:defRPr>
            </a:lvl1pPr>
            <a:lvl2pPr>
              <a:defRPr sz="2000">
                <a:solidFill>
                  <a:schemeClr val="tx1"/>
                </a:solidFill>
                <a:latin typeface="TheSans UHH Regular"/>
                <a:cs typeface="TheSans UHH Regular"/>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2" name="Textplatzhalter 9"/>
          <p:cNvSpPr>
            <a:spLocks noGrp="1"/>
          </p:cNvSpPr>
          <p:nvPr>
            <p:ph type="body" sz="quarter" idx="15"/>
          </p:nvPr>
        </p:nvSpPr>
        <p:spPr>
          <a:xfrm>
            <a:off x="4572000" y="1779662"/>
            <a:ext cx="4171028" cy="2880320"/>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2" name="Datumsplatzhalter 1">
            <a:extLst>
              <a:ext uri="{FF2B5EF4-FFF2-40B4-BE49-F238E27FC236}">
                <a16:creationId xmlns:a16="http://schemas.microsoft.com/office/drawing/2014/main" id="{0FA889BB-8733-E443-8B07-DDEE0CF51EAC}"/>
              </a:ext>
            </a:extLst>
          </p:cNvPr>
          <p:cNvSpPr>
            <a:spLocks noGrp="1"/>
          </p:cNvSpPr>
          <p:nvPr>
            <p:ph type="dt" sz="half" idx="16"/>
          </p:nvPr>
        </p:nvSpPr>
        <p:spPr/>
        <p:txBody>
          <a:bodyPr/>
          <a:lstStyle/>
          <a:p>
            <a:fld id="{A87B4D99-A91A-4EAB-A072-73CAD7BE6124}" type="datetime1">
              <a:rPr lang="de-DE" smtClean="0"/>
              <a:t>15.08.2025</a:t>
            </a:fld>
            <a:endParaRPr lang="de-DE"/>
          </a:p>
        </p:txBody>
      </p:sp>
      <p:sp>
        <p:nvSpPr>
          <p:cNvPr id="3" name="Fußzeilenplatzhalter 2">
            <a:extLst>
              <a:ext uri="{FF2B5EF4-FFF2-40B4-BE49-F238E27FC236}">
                <a16:creationId xmlns:a16="http://schemas.microsoft.com/office/drawing/2014/main" id="{DB0F8018-999B-664A-A015-D9D75F27149B}"/>
              </a:ext>
            </a:extLst>
          </p:cNvPr>
          <p:cNvSpPr>
            <a:spLocks noGrp="1"/>
          </p:cNvSpPr>
          <p:nvPr>
            <p:ph type="ftr" sz="quarter" idx="17"/>
          </p:nvPr>
        </p:nvSpPr>
        <p:spPr/>
        <p:txBody>
          <a:bodyPr/>
          <a:lstStyle/>
          <a:p>
            <a:r>
              <a:rPr lang="en-US"/>
              <a:t>PIASTA Welcome Week | How Does Studying Work?</a:t>
            </a:r>
            <a:endParaRPr lang="de-DE"/>
          </a:p>
        </p:txBody>
      </p:sp>
      <p:sp>
        <p:nvSpPr>
          <p:cNvPr id="4" name="Foliennummernplatzhalter 3">
            <a:extLst>
              <a:ext uri="{FF2B5EF4-FFF2-40B4-BE49-F238E27FC236}">
                <a16:creationId xmlns:a16="http://schemas.microsoft.com/office/drawing/2014/main" id="{573C8DF9-716F-554C-ACA3-DAE92F29A78F}"/>
              </a:ext>
            </a:extLst>
          </p:cNvPr>
          <p:cNvSpPr>
            <a:spLocks noGrp="1"/>
          </p:cNvSpPr>
          <p:nvPr>
            <p:ph type="sldNum" sz="quarter" idx="18"/>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3642916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d_Headline_und_zweispaltige_Listen">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80504275-399A-C44F-825C-5719C17EDEAD}"/>
              </a:ext>
            </a:extLst>
          </p:cNvPr>
          <p:cNvSpPr>
            <a:spLocks noGrp="1"/>
          </p:cNvSpPr>
          <p:nvPr>
            <p:ph type="title" hasCustomPrompt="1"/>
          </p:nvPr>
        </p:nvSpPr>
        <p:spPr>
          <a:xfrm>
            <a:off x="214768" y="1203598"/>
            <a:ext cx="8533695" cy="503882"/>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14312" y="1779662"/>
            <a:ext cx="4172400" cy="2879651"/>
          </a:xfrm>
          <a:prstGeom prst="rect">
            <a:avLst/>
          </a:prstGeom>
        </p:spPr>
        <p:txBody>
          <a:bodyPr vert="horz"/>
          <a:lstStyle>
            <a:lvl1pPr marL="180000" indent="-180000">
              <a:spcBef>
                <a:spcPts val="1450"/>
              </a:spcBef>
              <a:buClr>
                <a:schemeClr val="accent1"/>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14" name="Textplatzhalter 3"/>
          <p:cNvSpPr>
            <a:spLocks noGrp="1"/>
          </p:cNvSpPr>
          <p:nvPr>
            <p:ph type="body" sz="quarter" idx="17"/>
          </p:nvPr>
        </p:nvSpPr>
        <p:spPr>
          <a:xfrm>
            <a:off x="4576063" y="1779662"/>
            <a:ext cx="4172400" cy="2879651"/>
          </a:xfrm>
          <a:prstGeom prst="rect">
            <a:avLst/>
          </a:prstGeom>
        </p:spPr>
        <p:txBody>
          <a:bodyPr vert="horz"/>
          <a:lstStyle>
            <a:lvl1pPr marL="180000" indent="-180000">
              <a:spcBef>
                <a:spcPts val="1450"/>
              </a:spcBef>
              <a:buClr>
                <a:schemeClr val="accent2"/>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D769B562-7FA6-894A-98DE-37E50E748CA6}"/>
              </a:ext>
            </a:extLst>
          </p:cNvPr>
          <p:cNvSpPr>
            <a:spLocks noGrp="1"/>
          </p:cNvSpPr>
          <p:nvPr>
            <p:ph type="dt" sz="half" idx="18"/>
          </p:nvPr>
        </p:nvSpPr>
        <p:spPr/>
        <p:txBody>
          <a:bodyPr/>
          <a:lstStyle/>
          <a:p>
            <a:fld id="{807C2383-C5BF-412E-972E-E939F82F56DE}" type="datetime1">
              <a:rPr lang="de-DE" smtClean="0"/>
              <a:t>15.08.2025</a:t>
            </a:fld>
            <a:endParaRPr lang="de-DE"/>
          </a:p>
        </p:txBody>
      </p:sp>
      <p:sp>
        <p:nvSpPr>
          <p:cNvPr id="3" name="Fußzeilenplatzhalter 2">
            <a:extLst>
              <a:ext uri="{FF2B5EF4-FFF2-40B4-BE49-F238E27FC236}">
                <a16:creationId xmlns:a16="http://schemas.microsoft.com/office/drawing/2014/main" id="{BA6AB9E8-E1D8-AD45-A908-867BB1D82E6A}"/>
              </a:ext>
            </a:extLst>
          </p:cNvPr>
          <p:cNvSpPr>
            <a:spLocks noGrp="1"/>
          </p:cNvSpPr>
          <p:nvPr>
            <p:ph type="ftr" sz="quarter" idx="19"/>
          </p:nvPr>
        </p:nvSpPr>
        <p:spPr/>
        <p:txBody>
          <a:bodyPr/>
          <a:lstStyle/>
          <a:p>
            <a:r>
              <a:rPr lang="en-US"/>
              <a:t>PIASTA Welcome Week | How Does Studying Work?</a:t>
            </a:r>
            <a:endParaRPr lang="de-DE"/>
          </a:p>
        </p:txBody>
      </p:sp>
      <p:sp>
        <p:nvSpPr>
          <p:cNvPr id="5" name="Foliennummernplatzhalter 4">
            <a:extLst>
              <a:ext uri="{FF2B5EF4-FFF2-40B4-BE49-F238E27FC236}">
                <a16:creationId xmlns:a16="http://schemas.microsoft.com/office/drawing/2014/main" id="{C3A43B6D-0AE8-9C41-B679-BAD57E58419B}"/>
              </a:ext>
            </a:extLst>
          </p:cNvPr>
          <p:cNvSpPr>
            <a:spLocks noGrp="1"/>
          </p:cNvSpPr>
          <p:nvPr>
            <p:ph type="sldNum" sz="quarter" idx="20"/>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3725654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e_Headline_Text_und_Liste">
    <p:spTree>
      <p:nvGrpSpPr>
        <p:cNvPr id="1" name=""/>
        <p:cNvGrpSpPr/>
        <p:nvPr/>
      </p:nvGrpSpPr>
      <p:grpSpPr>
        <a:xfrm>
          <a:off x="0" y="0"/>
          <a:ext cx="0" cy="0"/>
          <a:chOff x="0" y="0"/>
          <a:chExt cx="0" cy="0"/>
        </a:xfrm>
      </p:grpSpPr>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A9A02BB1-54BA-0044-B44B-AFBD148F7964}"/>
              </a:ext>
            </a:extLst>
          </p:cNvPr>
          <p:cNvSpPr>
            <a:spLocks noGrp="1"/>
          </p:cNvSpPr>
          <p:nvPr>
            <p:ph type="title" hasCustomPrompt="1"/>
          </p:nvPr>
        </p:nvSpPr>
        <p:spPr>
          <a:xfrm>
            <a:off x="214768" y="1203598"/>
            <a:ext cx="8533695" cy="503882"/>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4" name="Textplatzhalter 3"/>
          <p:cNvSpPr>
            <a:spLocks noGrp="1"/>
          </p:cNvSpPr>
          <p:nvPr>
            <p:ph type="body" sz="quarter" idx="16"/>
          </p:nvPr>
        </p:nvSpPr>
        <p:spPr>
          <a:xfrm>
            <a:off x="214312" y="1779662"/>
            <a:ext cx="4172400" cy="2879651"/>
          </a:xfrm>
          <a:prstGeom prst="rect">
            <a:avLst/>
          </a:prstGeom>
        </p:spPr>
        <p:txBody>
          <a:bodyPr vert="horz"/>
          <a:lstStyle>
            <a:lvl1pPr marL="0" indent="0">
              <a:spcBef>
                <a:spcPts val="1450"/>
              </a:spcBef>
              <a:buClr>
                <a:schemeClr val="accent1"/>
              </a:buClr>
              <a:buFont typeface="Wingdings" charset="2"/>
              <a:buNone/>
              <a:defRPr sz="2000">
                <a:solidFill>
                  <a:srgbClr val="3B515B"/>
                </a:solidFill>
                <a:latin typeface="TheSans UHH" panose="020B0502050302020203" pitchFamily="34" charset="0"/>
                <a:cs typeface="TheSans UHH" panose="020B0502050302020203" pitchFamily="34" charset="0"/>
              </a:defRPr>
            </a:lvl1pPr>
            <a:lvl2pPr marL="180000" indent="0">
              <a:buClr>
                <a:schemeClr val="tx1"/>
              </a:buClr>
              <a:buFont typeface="Wingdings" charset="2"/>
              <a:buNone/>
              <a:defRPr sz="2000">
                <a:solidFill>
                  <a:srgbClr val="3B515B"/>
                </a:solidFill>
                <a:latin typeface="TheSans UHH Regular"/>
                <a:cs typeface="TheSans UHH Regular"/>
              </a:defRPr>
            </a:lvl2pPr>
            <a:lvl3pPr marL="360000" indent="0">
              <a:buClr>
                <a:schemeClr val="bg2"/>
              </a:buClr>
              <a:buFont typeface="Wingdings" charset="2"/>
              <a:buNone/>
              <a:defRPr sz="2000">
                <a:solidFill>
                  <a:srgbClr val="3B515B"/>
                </a:solidFill>
                <a:latin typeface="TheSans UHH Regular"/>
                <a:cs typeface="TheSans UHH Regular"/>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p:txBody>
      </p:sp>
      <p:sp>
        <p:nvSpPr>
          <p:cNvPr id="14" name="Textplatzhalter 3"/>
          <p:cNvSpPr>
            <a:spLocks noGrp="1"/>
          </p:cNvSpPr>
          <p:nvPr>
            <p:ph type="body" sz="quarter" idx="17"/>
          </p:nvPr>
        </p:nvSpPr>
        <p:spPr>
          <a:xfrm>
            <a:off x="4576063" y="1779662"/>
            <a:ext cx="4172400" cy="2879651"/>
          </a:xfrm>
          <a:prstGeom prst="rect">
            <a:avLst/>
          </a:prstGeom>
        </p:spPr>
        <p:txBody>
          <a:bodyPr vert="horz"/>
          <a:lstStyle>
            <a:lvl1pPr marL="180000" indent="-180000">
              <a:spcBef>
                <a:spcPts val="1450"/>
              </a:spcBef>
              <a:buClr>
                <a:schemeClr val="accent2"/>
              </a:buClr>
              <a:buFont typeface="Wingdings" charset="2"/>
              <a:buChar char="§"/>
              <a:defRPr sz="2000">
                <a:solidFill>
                  <a:srgbClr val="3B515B"/>
                </a:solidFill>
                <a:latin typeface="TheSans UHH" panose="020B0502050302020203" pitchFamily="34" charset="0"/>
                <a:cs typeface="TheSans UHH" panose="020B0502050302020203" pitchFamily="34" charset="0"/>
              </a:defRPr>
            </a:lvl1pPr>
            <a:lvl2pPr marL="360000" indent="-180000">
              <a:buClr>
                <a:schemeClr val="tx1"/>
              </a:buClr>
              <a:buFont typeface="Wingdings" charset="2"/>
              <a:buChar char="§"/>
              <a:defRPr sz="2000">
                <a:solidFill>
                  <a:srgbClr val="3B515B"/>
                </a:solidFill>
                <a:latin typeface="TheSans UHH" panose="020B0502050302020203" pitchFamily="34" charset="0"/>
                <a:cs typeface="TheSans UHH" panose="020B0502050302020203" pitchFamily="34" charset="0"/>
              </a:defRPr>
            </a:lvl2pPr>
            <a:lvl3pPr marL="540000" indent="-180000">
              <a:buClr>
                <a:schemeClr val="bg2"/>
              </a:buClr>
              <a:buFont typeface="Wingdings" charset="2"/>
              <a:buChar char="§"/>
              <a:defRPr sz="2000">
                <a:solidFill>
                  <a:srgbClr val="3B515B"/>
                </a:solidFill>
                <a:latin typeface="TheSans UHH" panose="020B0502050302020203" pitchFamily="34" charset="0"/>
                <a:cs typeface="TheSans UHH" panose="020B0502050302020203" pitchFamily="34" charset="0"/>
              </a:defRPr>
            </a:lvl3pPr>
            <a:lvl4pPr marL="180000" indent="-180000">
              <a:buClr>
                <a:schemeClr val="accent1"/>
              </a:buClr>
              <a:buFont typeface="Wingdings" charset="2"/>
              <a:buChar char="§"/>
              <a:defRPr sz="2000">
                <a:solidFill>
                  <a:srgbClr val="3B515B"/>
                </a:solidFill>
                <a:latin typeface="TheSans UHH Regular"/>
                <a:cs typeface="TheSans UHH Regular"/>
              </a:defRPr>
            </a:lvl4pPr>
            <a:lvl5pPr marL="180000" indent="-180000">
              <a:buClr>
                <a:schemeClr val="accent1"/>
              </a:buClr>
              <a:buFont typeface="Wingdings" charset="2"/>
              <a:buChar char="§"/>
              <a:defRPr sz="2000">
                <a:solidFill>
                  <a:srgbClr val="3B515B"/>
                </a:solidFill>
                <a:latin typeface="TheSans UHH Regular"/>
                <a:cs typeface="TheSans UHH Regular"/>
              </a:defRPr>
            </a:lvl5pPr>
          </a:lstStyle>
          <a:p>
            <a:pPr lvl="0"/>
            <a:r>
              <a:rPr lang="de-DE" dirty="0"/>
              <a:t>Mastertextformat bearbeiten</a:t>
            </a:r>
          </a:p>
          <a:p>
            <a:pPr lvl="1"/>
            <a:r>
              <a:rPr lang="de-DE" dirty="0"/>
              <a:t>Zweite Ebene</a:t>
            </a:r>
          </a:p>
          <a:p>
            <a:pPr lvl="2"/>
            <a:r>
              <a:rPr lang="de-DE" dirty="0"/>
              <a:t>Dritte Ebene</a:t>
            </a:r>
          </a:p>
          <a:p>
            <a:pPr lvl="0"/>
            <a:r>
              <a:rPr lang="de-DE" dirty="0"/>
              <a:t>Mastertextformat bearbeiten</a:t>
            </a:r>
          </a:p>
          <a:p>
            <a:pPr lvl="1"/>
            <a:r>
              <a:rPr lang="de-DE" dirty="0"/>
              <a:t>Zweite Ebene</a:t>
            </a:r>
          </a:p>
          <a:p>
            <a:pPr lvl="2"/>
            <a:r>
              <a:rPr lang="de-DE" dirty="0"/>
              <a:t>Dritte Ebene</a:t>
            </a:r>
          </a:p>
        </p:txBody>
      </p:sp>
      <p:sp>
        <p:nvSpPr>
          <p:cNvPr id="2" name="Datumsplatzhalter 1">
            <a:extLst>
              <a:ext uri="{FF2B5EF4-FFF2-40B4-BE49-F238E27FC236}">
                <a16:creationId xmlns:a16="http://schemas.microsoft.com/office/drawing/2014/main" id="{9075F02A-DDE1-1940-A6AD-6A78B42B16BC}"/>
              </a:ext>
            </a:extLst>
          </p:cNvPr>
          <p:cNvSpPr>
            <a:spLocks noGrp="1"/>
          </p:cNvSpPr>
          <p:nvPr>
            <p:ph type="dt" sz="half" idx="18"/>
          </p:nvPr>
        </p:nvSpPr>
        <p:spPr/>
        <p:txBody>
          <a:bodyPr/>
          <a:lstStyle/>
          <a:p>
            <a:fld id="{C34624F8-D058-4891-98AF-9815F9DC221B}" type="datetime1">
              <a:rPr lang="de-DE" smtClean="0"/>
              <a:t>15.08.2025</a:t>
            </a:fld>
            <a:endParaRPr lang="de-DE"/>
          </a:p>
        </p:txBody>
      </p:sp>
      <p:sp>
        <p:nvSpPr>
          <p:cNvPr id="3" name="Fußzeilenplatzhalter 2">
            <a:extLst>
              <a:ext uri="{FF2B5EF4-FFF2-40B4-BE49-F238E27FC236}">
                <a16:creationId xmlns:a16="http://schemas.microsoft.com/office/drawing/2014/main" id="{B3B308B6-51D4-CF4A-A9C5-3936348803A3}"/>
              </a:ext>
            </a:extLst>
          </p:cNvPr>
          <p:cNvSpPr>
            <a:spLocks noGrp="1"/>
          </p:cNvSpPr>
          <p:nvPr>
            <p:ph type="ftr" sz="quarter" idx="19"/>
          </p:nvPr>
        </p:nvSpPr>
        <p:spPr/>
        <p:txBody>
          <a:bodyPr/>
          <a:lstStyle/>
          <a:p>
            <a:r>
              <a:rPr lang="en-US"/>
              <a:t>PIASTA Welcome Week | How Does Studying Work?</a:t>
            </a:r>
            <a:endParaRPr lang="de-DE"/>
          </a:p>
        </p:txBody>
      </p:sp>
      <p:sp>
        <p:nvSpPr>
          <p:cNvPr id="5" name="Foliennummernplatzhalter 4">
            <a:extLst>
              <a:ext uri="{FF2B5EF4-FFF2-40B4-BE49-F238E27FC236}">
                <a16:creationId xmlns:a16="http://schemas.microsoft.com/office/drawing/2014/main" id="{E279428B-5977-E14F-9476-AE9828EFFDFE}"/>
              </a:ext>
            </a:extLst>
          </p:cNvPr>
          <p:cNvSpPr>
            <a:spLocks noGrp="1"/>
          </p:cNvSpPr>
          <p:nvPr>
            <p:ph type="sldNum" sz="quarter" idx="20"/>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2055857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f_Headline_Text_und_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14768" y="1203598"/>
            <a:ext cx="8533695" cy="503882"/>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14770" y="1779662"/>
            <a:ext cx="4171028" cy="2880320"/>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4" name="Bildplatzhalter 6"/>
          <p:cNvSpPr>
            <a:spLocks noGrp="1"/>
          </p:cNvSpPr>
          <p:nvPr>
            <p:ph type="pic" sz="quarter" idx="15" hasCustomPrompt="1"/>
          </p:nvPr>
        </p:nvSpPr>
        <p:spPr>
          <a:xfrm>
            <a:off x="4572000" y="1779662"/>
            <a:ext cx="4572000" cy="2879651"/>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Bild einfügen und mit Alternativtext versehen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D51EC7-430C-D54B-BB14-BFC0D4B86EAE}"/>
              </a:ext>
            </a:extLst>
          </p:cNvPr>
          <p:cNvSpPr>
            <a:spLocks noGrp="1"/>
          </p:cNvSpPr>
          <p:nvPr>
            <p:ph type="dt" sz="half" idx="16"/>
          </p:nvPr>
        </p:nvSpPr>
        <p:spPr/>
        <p:txBody>
          <a:bodyPr/>
          <a:lstStyle/>
          <a:p>
            <a:fld id="{0E5840A6-EABD-44EB-9DC2-3472937B5FD4}" type="datetime1">
              <a:rPr lang="de-DE" smtClean="0"/>
              <a:t>15.08.2025</a:t>
            </a:fld>
            <a:endParaRPr lang="de-DE"/>
          </a:p>
        </p:txBody>
      </p:sp>
      <p:sp>
        <p:nvSpPr>
          <p:cNvPr id="4" name="Fußzeilenplatzhalter 3">
            <a:extLst>
              <a:ext uri="{FF2B5EF4-FFF2-40B4-BE49-F238E27FC236}">
                <a16:creationId xmlns:a16="http://schemas.microsoft.com/office/drawing/2014/main" id="{B4BC1399-E221-E348-817F-A1570F7D90C9}"/>
              </a:ext>
            </a:extLst>
          </p:cNvPr>
          <p:cNvSpPr>
            <a:spLocks noGrp="1"/>
          </p:cNvSpPr>
          <p:nvPr>
            <p:ph type="ftr" sz="quarter" idx="17"/>
          </p:nvPr>
        </p:nvSpPr>
        <p:spPr/>
        <p:txBody>
          <a:bodyPr/>
          <a:lstStyle/>
          <a:p>
            <a:r>
              <a:rPr lang="en-US"/>
              <a:t>PIASTA Welcome Week | How Does Studying Work?</a:t>
            </a:r>
            <a:endParaRPr lang="de-DE"/>
          </a:p>
        </p:txBody>
      </p:sp>
      <p:sp>
        <p:nvSpPr>
          <p:cNvPr id="5" name="Foliennummernplatzhalter 4">
            <a:extLst>
              <a:ext uri="{FF2B5EF4-FFF2-40B4-BE49-F238E27FC236}">
                <a16:creationId xmlns:a16="http://schemas.microsoft.com/office/drawing/2014/main" id="{1B8745DF-4F7A-C843-98DC-DCD98DD01097}"/>
              </a:ext>
            </a:extLst>
          </p:cNvPr>
          <p:cNvSpPr>
            <a:spLocks noGrp="1"/>
          </p:cNvSpPr>
          <p:nvPr>
            <p:ph type="sldNum" sz="quarter" idx="18"/>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3818479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4g_Headline_Bild_und_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14768" y="1203598"/>
            <a:ext cx="8533695" cy="503882"/>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4" name="Bildplatzhalter 6"/>
          <p:cNvSpPr>
            <a:spLocks noGrp="1"/>
          </p:cNvSpPr>
          <p:nvPr>
            <p:ph type="pic" sz="quarter" idx="15" hasCustomPrompt="1"/>
          </p:nvPr>
        </p:nvSpPr>
        <p:spPr>
          <a:xfrm>
            <a:off x="214768" y="1779662"/>
            <a:ext cx="4171028" cy="2879651"/>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Bild einfügen und mit Alternativtext versehen</a:t>
            </a:r>
          </a:p>
        </p:txBody>
      </p:sp>
      <p:sp>
        <p:nvSpPr>
          <p:cNvPr id="11" name="Textplatzhalter 9"/>
          <p:cNvSpPr>
            <a:spLocks noGrp="1"/>
          </p:cNvSpPr>
          <p:nvPr>
            <p:ph type="body" sz="quarter" idx="14"/>
          </p:nvPr>
        </p:nvSpPr>
        <p:spPr>
          <a:xfrm>
            <a:off x="4577435" y="1779662"/>
            <a:ext cx="4171028" cy="2880320"/>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C72AC3EB-3430-1349-A19C-02E4197ABD7D}"/>
              </a:ext>
            </a:extLst>
          </p:cNvPr>
          <p:cNvSpPr>
            <a:spLocks noGrp="1"/>
          </p:cNvSpPr>
          <p:nvPr>
            <p:ph type="dt" sz="half" idx="16"/>
          </p:nvPr>
        </p:nvSpPr>
        <p:spPr/>
        <p:txBody>
          <a:bodyPr/>
          <a:lstStyle/>
          <a:p>
            <a:fld id="{2737DB86-3397-4A43-84E4-9A736487E9C0}" type="datetime1">
              <a:rPr lang="de-DE" smtClean="0"/>
              <a:t>15.08.2025</a:t>
            </a:fld>
            <a:endParaRPr lang="de-DE"/>
          </a:p>
        </p:txBody>
      </p:sp>
      <p:sp>
        <p:nvSpPr>
          <p:cNvPr id="4" name="Fußzeilenplatzhalter 3">
            <a:extLst>
              <a:ext uri="{FF2B5EF4-FFF2-40B4-BE49-F238E27FC236}">
                <a16:creationId xmlns:a16="http://schemas.microsoft.com/office/drawing/2014/main" id="{9B044FE5-2F6A-7041-9F8B-B986A9E98170}"/>
              </a:ext>
            </a:extLst>
          </p:cNvPr>
          <p:cNvSpPr>
            <a:spLocks noGrp="1"/>
          </p:cNvSpPr>
          <p:nvPr>
            <p:ph type="ftr" sz="quarter" idx="17"/>
          </p:nvPr>
        </p:nvSpPr>
        <p:spPr/>
        <p:txBody>
          <a:bodyPr/>
          <a:lstStyle/>
          <a:p>
            <a:r>
              <a:rPr lang="en-US"/>
              <a:t>PIASTA Welcome Week | How Does Studying Work?</a:t>
            </a:r>
            <a:endParaRPr lang="de-DE"/>
          </a:p>
        </p:txBody>
      </p:sp>
      <p:sp>
        <p:nvSpPr>
          <p:cNvPr id="5" name="Foliennummernplatzhalter 4">
            <a:extLst>
              <a:ext uri="{FF2B5EF4-FFF2-40B4-BE49-F238E27FC236}">
                <a16:creationId xmlns:a16="http://schemas.microsoft.com/office/drawing/2014/main" id="{9D0A6D2E-ADFC-2943-8255-0F520D9F3239}"/>
              </a:ext>
            </a:extLst>
          </p:cNvPr>
          <p:cNvSpPr>
            <a:spLocks noGrp="1"/>
          </p:cNvSpPr>
          <p:nvPr>
            <p:ph type="sldNum" sz="quarter" idx="18"/>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1277673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h_Headline_Text_und_Tabell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14768" y="1203598"/>
            <a:ext cx="8533695" cy="503882"/>
          </a:xfrm>
          <a:prstGeom prst="rect">
            <a:avLst/>
          </a:prstGeom>
        </p:spPr>
        <p:txBody>
          <a:bodyPr/>
          <a:lstStyle>
            <a:lvl1pPr algn="l">
              <a:defRPr sz="2600" b="1" i="0">
                <a:solidFill>
                  <a:schemeClr val="tx1"/>
                </a:solidFill>
                <a:latin typeface="TheSans UHH" panose="020B0502050302020203" pitchFamily="34" charset="0"/>
                <a:cs typeface="TheSans UHH" panose="020B0502050302020203" pitchFamily="34" charset="0"/>
              </a:defRPr>
            </a:lvl1pPr>
          </a:lstStyle>
          <a:p>
            <a:r>
              <a:rPr lang="de-DE" dirty="0"/>
              <a:t>Hier steht die Folien-Überschrift</a:t>
            </a:r>
          </a:p>
        </p:txBody>
      </p:sp>
      <p:sp>
        <p:nvSpPr>
          <p:cNvPr id="11" name="Textplatzhalter 9"/>
          <p:cNvSpPr>
            <a:spLocks noGrp="1"/>
          </p:cNvSpPr>
          <p:nvPr>
            <p:ph type="body" sz="quarter" idx="14"/>
          </p:nvPr>
        </p:nvSpPr>
        <p:spPr>
          <a:xfrm>
            <a:off x="214770" y="1779662"/>
            <a:ext cx="4171028" cy="2880320"/>
          </a:xfrm>
          <a:prstGeom prst="rect">
            <a:avLst/>
          </a:prstGeom>
        </p:spPr>
        <p:txBody>
          <a:bodyPr>
            <a:normAutofit/>
          </a:bodyPr>
          <a:lstStyle>
            <a:lvl1pPr marL="0" indent="0">
              <a:buNone/>
              <a:defRPr sz="2000">
                <a:latin typeface="TheSans UHH" panose="020B0502050302020203" pitchFamily="34" charset="0"/>
              </a:defRPr>
            </a:lvl1pPr>
            <a:lvl2pPr>
              <a:defRPr sz="2600">
                <a:latin typeface="TheSans UHH Bold Caps"/>
              </a:defRPr>
            </a:lvl2pPr>
            <a:lvl3pPr>
              <a:defRPr sz="2600">
                <a:latin typeface="TheSans UHH Bold Caps"/>
              </a:defRPr>
            </a:lvl3pPr>
            <a:lvl4pPr>
              <a:defRPr sz="2600">
                <a:latin typeface="TheSans UHH Bold Caps"/>
              </a:defRPr>
            </a:lvl4pPr>
            <a:lvl5pPr>
              <a:defRPr sz="2600">
                <a:latin typeface="TheSans UHH Bold Caps"/>
              </a:defRPr>
            </a:lvl5pPr>
          </a:lstStyle>
          <a:p>
            <a:pPr lvl="0"/>
            <a:r>
              <a:rPr lang="de-DE" dirty="0"/>
              <a:t>Mastertextformat bearbeiten</a:t>
            </a:r>
          </a:p>
        </p:txBody>
      </p:sp>
      <p:sp>
        <p:nvSpPr>
          <p:cNvPr id="12" name="Tabellenplatzhalter 11"/>
          <p:cNvSpPr>
            <a:spLocks noGrp="1"/>
          </p:cNvSpPr>
          <p:nvPr>
            <p:ph type="tbl" sz="quarter" idx="16" hasCustomPrompt="1"/>
          </p:nvPr>
        </p:nvSpPr>
        <p:spPr>
          <a:xfrm>
            <a:off x="4572000" y="1779662"/>
            <a:ext cx="4176713" cy="2879651"/>
          </a:xfrm>
          <a:prstGeom prst="rect">
            <a:avLst/>
          </a:prstGeom>
        </p:spPr>
        <p:txBody>
          <a:bodyPr>
            <a:normAutofit/>
          </a:bodyPr>
          <a:lstStyle>
            <a:lvl1pPr marL="0" indent="0">
              <a:buNone/>
              <a:defRPr sz="1400" b="0" i="0">
                <a:latin typeface="TheSans UHH" panose="020B0502050302020203" pitchFamily="34" charset="0"/>
              </a:defRPr>
            </a:lvl1pPr>
          </a:lstStyle>
          <a:p>
            <a:r>
              <a:rPr lang="de-DE" dirty="0"/>
              <a:t>Tabelle mit Alternativtext</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 name="Datumsplatzhalter 2">
            <a:extLst>
              <a:ext uri="{FF2B5EF4-FFF2-40B4-BE49-F238E27FC236}">
                <a16:creationId xmlns:a16="http://schemas.microsoft.com/office/drawing/2014/main" id="{6A29C8C0-874D-ED42-B7AA-9341B574BE5A}"/>
              </a:ext>
            </a:extLst>
          </p:cNvPr>
          <p:cNvSpPr>
            <a:spLocks noGrp="1"/>
          </p:cNvSpPr>
          <p:nvPr>
            <p:ph type="dt" sz="half" idx="17"/>
          </p:nvPr>
        </p:nvSpPr>
        <p:spPr/>
        <p:txBody>
          <a:bodyPr/>
          <a:lstStyle/>
          <a:p>
            <a:fld id="{D8FA7412-8958-4EFD-A12C-6CF1F5E9A8F7}" type="datetime1">
              <a:rPr lang="de-DE" smtClean="0"/>
              <a:t>15.08.2025</a:t>
            </a:fld>
            <a:endParaRPr lang="de-DE"/>
          </a:p>
        </p:txBody>
      </p:sp>
      <p:sp>
        <p:nvSpPr>
          <p:cNvPr id="4" name="Fußzeilenplatzhalter 3">
            <a:extLst>
              <a:ext uri="{FF2B5EF4-FFF2-40B4-BE49-F238E27FC236}">
                <a16:creationId xmlns:a16="http://schemas.microsoft.com/office/drawing/2014/main" id="{FBB6B01C-4FCF-CB4D-90CE-C326DBD9D207}"/>
              </a:ext>
            </a:extLst>
          </p:cNvPr>
          <p:cNvSpPr>
            <a:spLocks noGrp="1"/>
          </p:cNvSpPr>
          <p:nvPr>
            <p:ph type="ftr" sz="quarter" idx="18"/>
          </p:nvPr>
        </p:nvSpPr>
        <p:spPr/>
        <p:txBody>
          <a:bodyPr/>
          <a:lstStyle/>
          <a:p>
            <a:r>
              <a:rPr lang="en-US"/>
              <a:t>PIASTA Welcome Week | How Does Studying Work?</a:t>
            </a:r>
            <a:endParaRPr lang="de-DE"/>
          </a:p>
        </p:txBody>
      </p:sp>
      <p:sp>
        <p:nvSpPr>
          <p:cNvPr id="5" name="Foliennummernplatzhalter 4">
            <a:extLst>
              <a:ext uri="{FF2B5EF4-FFF2-40B4-BE49-F238E27FC236}">
                <a16:creationId xmlns:a16="http://schemas.microsoft.com/office/drawing/2014/main" id="{676C3BC2-5241-2242-9D91-48AF5119BBEB}"/>
              </a:ext>
            </a:extLst>
          </p:cNvPr>
          <p:cNvSpPr>
            <a:spLocks noGrp="1"/>
          </p:cNvSpPr>
          <p:nvPr>
            <p:ph type="sldNum" sz="quarter" idx="19"/>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2198013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Grafiken_Tabellen_Bilder_unischtbare_Headline">
    <p:spTree>
      <p:nvGrpSpPr>
        <p:cNvPr id="1" name=""/>
        <p:cNvGrpSpPr/>
        <p:nvPr/>
      </p:nvGrpSpPr>
      <p:grpSpPr>
        <a:xfrm>
          <a:off x="0" y="0"/>
          <a:ext cx="0" cy="0"/>
          <a:chOff x="0" y="0"/>
          <a:chExt cx="0" cy="0"/>
        </a:xfrm>
      </p:grpSpPr>
      <p:sp>
        <p:nvSpPr>
          <p:cNvPr id="15" name="Inhaltsplatzhalter 21"/>
          <p:cNvSpPr>
            <a:spLocks noGrp="1"/>
          </p:cNvSpPr>
          <p:nvPr>
            <p:ph sz="quarter" idx="13" hasCustomPrompt="1"/>
          </p:nvPr>
        </p:nvSpPr>
        <p:spPr>
          <a:xfrm>
            <a:off x="323528" y="1347614"/>
            <a:ext cx="8425185" cy="3312368"/>
          </a:xfrm>
          <a:prstGeom prst="rect">
            <a:avLst/>
          </a:prstGeom>
        </p:spPr>
        <p:txBody>
          <a:bodyPr>
            <a:noAutofit/>
          </a:bodyPr>
          <a:lstStyle>
            <a:lvl1pPr marL="0" indent="0">
              <a:buNone/>
              <a:defRPr sz="2000">
                <a:latin typeface="TheSans UHH"/>
              </a:defRPr>
            </a:lvl1pPr>
            <a:lvl2pPr>
              <a:defRPr sz="2600">
                <a:latin typeface="TheSans UHH"/>
              </a:defRPr>
            </a:lvl2pPr>
            <a:lvl3pPr>
              <a:defRPr sz="2600">
                <a:latin typeface="TheSans UHH"/>
              </a:defRPr>
            </a:lvl3pPr>
            <a:lvl4pPr>
              <a:defRPr sz="2600">
                <a:latin typeface="TheSans UHH"/>
              </a:defRPr>
            </a:lvl4pPr>
            <a:lvl5pPr>
              <a:defRPr sz="2600">
                <a:latin typeface="TheSans UHH"/>
              </a:defRPr>
            </a:lvl5pPr>
          </a:lstStyle>
          <a:p>
            <a:pPr lvl="0"/>
            <a:r>
              <a:rPr lang="de-DE" dirty="0"/>
              <a:t>Grafiken, Tabellen, Bilder, etc. Bitte mit Alternativtext versehen.</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97F74627-F125-8D49-A3F9-96166A0B0D2C}"/>
              </a:ext>
            </a:extLst>
          </p:cNvPr>
          <p:cNvSpPr>
            <a:spLocks noGrp="1"/>
          </p:cNvSpPr>
          <p:nvPr>
            <p:ph type="dt" sz="half" idx="14"/>
          </p:nvPr>
        </p:nvSpPr>
        <p:spPr/>
        <p:txBody>
          <a:bodyPr/>
          <a:lstStyle/>
          <a:p>
            <a:fld id="{C0F44C39-52C1-478C-A10A-09A2F697A9D8}" type="datetime1">
              <a:rPr lang="de-DE" smtClean="0"/>
              <a:t>15.08.2025</a:t>
            </a:fld>
            <a:endParaRPr lang="de-DE"/>
          </a:p>
        </p:txBody>
      </p:sp>
      <p:sp>
        <p:nvSpPr>
          <p:cNvPr id="3" name="Fußzeilenplatzhalter 2">
            <a:extLst>
              <a:ext uri="{FF2B5EF4-FFF2-40B4-BE49-F238E27FC236}">
                <a16:creationId xmlns:a16="http://schemas.microsoft.com/office/drawing/2014/main" id="{69BBD305-837C-0E41-BEBC-3280C7391E7E}"/>
              </a:ext>
            </a:extLst>
          </p:cNvPr>
          <p:cNvSpPr>
            <a:spLocks noGrp="1"/>
          </p:cNvSpPr>
          <p:nvPr>
            <p:ph type="ftr" sz="quarter" idx="15"/>
          </p:nvPr>
        </p:nvSpPr>
        <p:spPr/>
        <p:txBody>
          <a:bodyPr/>
          <a:lstStyle/>
          <a:p>
            <a:r>
              <a:rPr lang="en-US"/>
              <a:t>PIASTA Welcome Week | How Does Studying Work?</a:t>
            </a:r>
            <a:endParaRPr lang="de-DE"/>
          </a:p>
        </p:txBody>
      </p:sp>
      <p:sp>
        <p:nvSpPr>
          <p:cNvPr id="4" name="Foliennummernplatzhalter 3">
            <a:extLst>
              <a:ext uri="{FF2B5EF4-FFF2-40B4-BE49-F238E27FC236}">
                <a16:creationId xmlns:a16="http://schemas.microsoft.com/office/drawing/2014/main" id="{1B9C95E0-F0B8-9D41-8D2F-FD01943EF118}"/>
              </a:ext>
            </a:extLst>
          </p:cNvPr>
          <p:cNvSpPr>
            <a:spLocks noGrp="1"/>
          </p:cNvSpPr>
          <p:nvPr>
            <p:ph type="sldNum" sz="quarter" idx="16"/>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3502555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a_Kapitelfolie_einfarbiger_HG_Hellblau">
    <p:spTree>
      <p:nvGrpSpPr>
        <p:cNvPr id="1" name=""/>
        <p:cNvGrpSpPr/>
        <p:nvPr/>
      </p:nvGrpSpPr>
      <p:grpSpPr>
        <a:xfrm>
          <a:off x="0" y="0"/>
          <a:ext cx="0" cy="0"/>
          <a:chOff x="0" y="0"/>
          <a:chExt cx="0" cy="0"/>
        </a:xfrm>
      </p:grpSpPr>
      <p:sp>
        <p:nvSpPr>
          <p:cNvPr id="12" name="Rechteck 11">
            <a:extLst>
              <a:ext uri="{C183D7F6-B498-43B3-948B-1728B52AA6E4}">
                <adec:decorative xmlns:adec="http://schemas.microsoft.com/office/drawing/2017/decorative" val="1"/>
              </a:ext>
            </a:extLst>
          </p:cNvPr>
          <p:cNvSpPr/>
          <p:nvPr userDrawn="1"/>
        </p:nvSpPr>
        <p:spPr>
          <a:xfrm>
            <a:off x="0" y="1052006"/>
            <a:ext cx="9144000" cy="409149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de-DE" dirty="0">
              <a:latin typeface="TheSans UHH" panose="020B0502050302020203" pitchFamily="34" charset="0"/>
            </a:endParaRPr>
          </a:p>
        </p:txBody>
      </p:sp>
      <p:sp>
        <p:nvSpPr>
          <p:cNvPr id="6" name="Titel 1">
            <a:extLst>
              <a:ext uri="{FF2B5EF4-FFF2-40B4-BE49-F238E27FC236}">
                <a16:creationId xmlns:a16="http://schemas.microsoft.com/office/drawing/2014/main" id="{CA9E1338-AB7B-1147-B97A-34E5222669C5}"/>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bg1"/>
                </a:solidFill>
                <a:latin typeface="TheSans UHH" panose="020B0502050302020203" pitchFamily="34" charset="0"/>
                <a:cs typeface="TheSans UHH" panose="020B0502050302020203" pitchFamily="34" charset="0"/>
              </a:defRPr>
            </a:lvl1pPr>
          </a:lstStyle>
          <a:p>
            <a:r>
              <a:rPr lang="de-DE" dirty="0"/>
              <a:t>Hier steht die Headline des nachfolgenden Kapitels</a:t>
            </a:r>
          </a:p>
        </p:txBody>
      </p:sp>
      <p:cxnSp>
        <p:nvCxnSpPr>
          <p:cNvPr id="5" name="Gerade Verbindung 4">
            <a:extLst>
              <a:ext uri="{FF2B5EF4-FFF2-40B4-BE49-F238E27FC236}">
                <a16:creationId xmlns:a16="http://schemas.microsoft.com/office/drawing/2014/main" id="{5CCBDACE-4486-B244-AD82-ACBF86988F0D}"/>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bg1"/>
            </a:solidFill>
            <a:prstDash val="solid"/>
          </a:ln>
          <a:effectLst/>
        </p:spPr>
      </p:cxnSp>
    </p:spTree>
    <p:extLst>
      <p:ext uri="{BB962C8B-B14F-4D97-AF65-F5344CB8AC3E}">
        <p14:creationId xmlns:p14="http://schemas.microsoft.com/office/powerpoint/2010/main" val="425462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b_Kapitelfolie_einfarbiger_HG_weiß">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D2D5666D-DD08-FB4E-89E6-DDEBDE6DA779}"/>
              </a:ext>
            </a:extLst>
          </p:cNvPr>
          <p:cNvSpPr>
            <a:spLocks noGrp="1"/>
          </p:cNvSpPr>
          <p:nvPr>
            <p:ph type="title" hasCustomPrompt="1"/>
          </p:nvPr>
        </p:nvSpPr>
        <p:spPr>
          <a:xfrm>
            <a:off x="251520" y="3994928"/>
            <a:ext cx="8096400" cy="1015200"/>
          </a:xfrm>
          <a:prstGeom prst="rect">
            <a:avLst/>
          </a:prstGeom>
        </p:spPr>
        <p:txBody>
          <a:bodyPr/>
          <a:lstStyle>
            <a:lvl1pPr algn="l">
              <a:defRPr sz="3000" b="1" i="0">
                <a:solidFill>
                  <a:schemeClr val="tx1"/>
                </a:solidFill>
                <a:latin typeface="TheSans UHH" panose="020B0502050302020203" pitchFamily="34" charset="0"/>
                <a:cs typeface="TheSans UHH" panose="020B0502050302020203" pitchFamily="34" charset="0"/>
              </a:defRPr>
            </a:lvl1pPr>
          </a:lstStyle>
          <a:p>
            <a:r>
              <a:rPr lang="de-DE" dirty="0"/>
              <a:t>Hier steht die Headline des nachfolgenden Kapitels</a:t>
            </a:r>
          </a:p>
        </p:txBody>
      </p:sp>
      <p:cxnSp>
        <p:nvCxnSpPr>
          <p:cNvPr id="4" name="Gerade Verbindung 3">
            <a:extLst>
              <a:ext uri="{FF2B5EF4-FFF2-40B4-BE49-F238E27FC236}">
                <a16:creationId xmlns:a16="http://schemas.microsoft.com/office/drawing/2014/main" id="{84877466-D934-E94B-87D7-F45E77A43221}"/>
              </a:ext>
              <a:ext uri="{C183D7F6-B498-43B3-948B-1728B52AA6E4}">
                <adec:decorative xmlns:adec="http://schemas.microsoft.com/office/drawing/2017/decorative" val="1"/>
              </a:ext>
            </a:extLst>
          </p:cNvPr>
          <p:cNvCxnSpPr/>
          <p:nvPr userDrawn="1"/>
        </p:nvCxnSpPr>
        <p:spPr>
          <a:xfrm>
            <a:off x="0" y="3988132"/>
            <a:ext cx="8172400" cy="0"/>
          </a:xfrm>
          <a:prstGeom prst="line">
            <a:avLst/>
          </a:prstGeom>
          <a:noFill/>
          <a:ln w="38100" cap="flat" cmpd="sng" algn="ctr">
            <a:solidFill>
              <a:schemeClr val="tx1"/>
            </a:solidFill>
            <a:prstDash val="solid"/>
          </a:ln>
          <a:effectLst/>
        </p:spPr>
      </p:cxnSp>
    </p:spTree>
    <p:extLst>
      <p:ext uri="{BB962C8B-B14F-4D97-AF65-F5344CB8AC3E}">
        <p14:creationId xmlns:p14="http://schemas.microsoft.com/office/powerpoint/2010/main" val="35574016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Leerseite_unsichtbare_Headline">
    <p:spTree>
      <p:nvGrpSpPr>
        <p:cNvPr id="1" name=""/>
        <p:cNvGrpSpPr/>
        <p:nvPr/>
      </p:nvGrpSpPr>
      <p:grpSpPr>
        <a:xfrm>
          <a:off x="0" y="0"/>
          <a:ext cx="0" cy="0"/>
          <a:chOff x="0" y="0"/>
          <a:chExt cx="0" cy="0"/>
        </a:xfrm>
      </p:grpSpPr>
      <p:sp>
        <p:nvSpPr>
          <p:cNvPr id="7" name="Titel 1" hidden="1">
            <a:extLst>
              <a:ext uri="{FF2B5EF4-FFF2-40B4-BE49-F238E27FC236}">
                <a16:creationId xmlns:a16="http://schemas.microsoft.com/office/drawing/2014/main" id="{CBFE5B7B-3B95-C043-BB34-2A277601CB10}"/>
              </a:ext>
            </a:extLst>
          </p:cNvPr>
          <p:cNvSpPr>
            <a:spLocks noGrp="1"/>
          </p:cNvSpPr>
          <p:nvPr>
            <p:ph type="title" hasCustomPrompt="1"/>
          </p:nvPr>
        </p:nvSpPr>
        <p:spPr>
          <a:xfrm>
            <a:off x="214768" y="1203598"/>
            <a:ext cx="8533695" cy="503882"/>
          </a:xfrm>
          <a:prstGeom prst="rect">
            <a:avLst/>
          </a:prstGeom>
        </p:spPr>
        <p:txBody>
          <a:bodyPr/>
          <a:lstStyle>
            <a:lvl1pPr algn="l">
              <a:defRPr sz="2600" b="1" i="0">
                <a:solidFill>
                  <a:schemeClr val="tx1"/>
                </a:solidFill>
                <a:latin typeface="TheSans UHH" panose="020B0502050302020203" pitchFamily="34" charset="77"/>
                <a:cs typeface="TheSans UHH" panose="020B0502050302020203" pitchFamily="34" charset="77"/>
              </a:defRPr>
            </a:lvl1pPr>
          </a:lstStyle>
          <a:p>
            <a:r>
              <a:rPr lang="de-DE" dirty="0"/>
              <a:t>Hier steht die Folien-Überschrift</a:t>
            </a:r>
          </a:p>
        </p:txBody>
      </p:sp>
      <p:cxnSp>
        <p:nvCxnSpPr>
          <p:cNvPr id="6" name="Gerade Verbindung 5">
            <a:extLst>
              <a:ext uri="{C183D7F6-B498-43B3-948B-1728B52AA6E4}">
                <adec:decorative xmlns:adec="http://schemas.microsoft.com/office/drawing/2017/decorative" val="1"/>
              </a:ext>
            </a:extLst>
          </p:cNvPr>
          <p:cNvCxnSpPr/>
          <p:nvPr userDrawn="1"/>
        </p:nvCxnSpPr>
        <p:spPr>
          <a:xfrm>
            <a:off x="0" y="1059582"/>
            <a:ext cx="91440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42BD08BA-13EA-E54B-84CB-D68FE554512F}"/>
              </a:ext>
            </a:extLst>
          </p:cNvPr>
          <p:cNvSpPr>
            <a:spLocks noGrp="1"/>
          </p:cNvSpPr>
          <p:nvPr>
            <p:ph type="dt" sz="half" idx="10"/>
          </p:nvPr>
        </p:nvSpPr>
        <p:spPr/>
        <p:txBody>
          <a:bodyPr/>
          <a:lstStyle/>
          <a:p>
            <a:fld id="{A1C2930F-332D-423C-A679-4417112E8B8F}" type="datetime1">
              <a:rPr lang="de-DE" smtClean="0"/>
              <a:t>15.08.2025</a:t>
            </a:fld>
            <a:endParaRPr lang="de-DE"/>
          </a:p>
        </p:txBody>
      </p:sp>
      <p:sp>
        <p:nvSpPr>
          <p:cNvPr id="3" name="Fußzeilenplatzhalter 2">
            <a:extLst>
              <a:ext uri="{FF2B5EF4-FFF2-40B4-BE49-F238E27FC236}">
                <a16:creationId xmlns:a16="http://schemas.microsoft.com/office/drawing/2014/main" id="{B9531825-4A1E-E045-B431-45CE2BEDC998}"/>
              </a:ext>
            </a:extLst>
          </p:cNvPr>
          <p:cNvSpPr>
            <a:spLocks noGrp="1"/>
          </p:cNvSpPr>
          <p:nvPr>
            <p:ph type="ftr" sz="quarter" idx="11"/>
          </p:nvPr>
        </p:nvSpPr>
        <p:spPr/>
        <p:txBody>
          <a:bodyPr/>
          <a:lstStyle/>
          <a:p>
            <a:r>
              <a:rPr lang="en-US"/>
              <a:t>PIASTA Welcome Week | How Does Studying Work?</a:t>
            </a:r>
            <a:endParaRPr lang="de-DE"/>
          </a:p>
        </p:txBody>
      </p:sp>
      <p:sp>
        <p:nvSpPr>
          <p:cNvPr id="4" name="Foliennummernplatzhalter 3">
            <a:extLst>
              <a:ext uri="{FF2B5EF4-FFF2-40B4-BE49-F238E27FC236}">
                <a16:creationId xmlns:a16="http://schemas.microsoft.com/office/drawing/2014/main" id="{406C2600-20BB-F048-B90E-34135BB72B26}"/>
              </a:ext>
            </a:extLst>
          </p:cNvPr>
          <p:cNvSpPr>
            <a:spLocks noGrp="1"/>
          </p:cNvSpPr>
          <p:nvPr>
            <p:ph type="sldNum" sz="quarter" idx="12"/>
          </p:nvPr>
        </p:nvSpPr>
        <p:spPr/>
        <p:txBody>
          <a:bodyPr/>
          <a:lstStyle/>
          <a:p>
            <a:fld id="{3E01A2B2-10AD-754B-9B4C-E5B6FED423D0}" type="slidenum">
              <a:rPr lang="de-DE" smtClean="0"/>
              <a:pPr/>
              <a:t>‹#›</a:t>
            </a:fld>
            <a:endParaRPr lang="de-DE"/>
          </a:p>
        </p:txBody>
      </p:sp>
    </p:spTree>
    <p:extLst>
      <p:ext uri="{BB962C8B-B14F-4D97-AF65-F5344CB8AC3E}">
        <p14:creationId xmlns:p14="http://schemas.microsoft.com/office/powerpoint/2010/main" val="268116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file://localhost/Users/grafiker/Desktop/UHH_Logo_2010/UHH_Logo_2010_HiRes/UHH-Logo_2010_Farbe_RGB.png"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Datumsplatzhalter 3"/>
          <p:cNvSpPr>
            <a:spLocks noGrp="1"/>
          </p:cNvSpPr>
          <p:nvPr>
            <p:ph type="dt" sz="half" idx="2"/>
          </p:nvPr>
        </p:nvSpPr>
        <p:spPr>
          <a:xfrm>
            <a:off x="323850" y="4767263"/>
            <a:ext cx="2133600" cy="273844"/>
          </a:xfrm>
          <a:prstGeom prst="rect">
            <a:avLst/>
          </a:prstGeom>
        </p:spPr>
        <p:txBody>
          <a:bodyPr vert="horz" lIns="0" tIns="45720" rIns="90000" bIns="45720" rtlCol="0" anchor="ctr"/>
          <a:lstStyle>
            <a:lvl1pPr algn="l">
              <a:defRPr sz="1200">
                <a:solidFill>
                  <a:schemeClr val="tx1"/>
                </a:solidFill>
                <a:latin typeface="TheSans UHH" panose="020B0502050302020203" pitchFamily="34" charset="0"/>
              </a:defRPr>
            </a:lvl1pPr>
          </a:lstStyle>
          <a:p>
            <a:fld id="{F120089A-76BF-45CE-A59F-95F441C6F7AE}" type="datetime1">
              <a:rPr lang="de-DE" smtClean="0"/>
              <a:t>15.08.2025</a:t>
            </a:fld>
            <a:endParaRPr lang="de-DE" dirty="0"/>
          </a:p>
        </p:txBody>
      </p:sp>
      <p:sp>
        <p:nvSpPr>
          <p:cNvPr id="9" name="Fußzeilenplatzhalter 4"/>
          <p:cNvSpPr>
            <a:spLocks noGrp="1"/>
          </p:cNvSpPr>
          <p:nvPr>
            <p:ph type="ftr" sz="quarter" idx="3"/>
          </p:nvPr>
        </p:nvSpPr>
        <p:spPr>
          <a:xfrm>
            <a:off x="2984004" y="4767263"/>
            <a:ext cx="3175992" cy="273844"/>
          </a:xfrm>
          <a:prstGeom prst="rect">
            <a:avLst/>
          </a:prstGeom>
        </p:spPr>
        <p:txBody>
          <a:bodyPr vert="horz" lIns="91440" tIns="45720" rIns="91440" bIns="45720" rtlCol="0" anchor="ctr"/>
          <a:lstStyle>
            <a:lvl1pPr algn="ctr">
              <a:defRPr sz="1200">
                <a:solidFill>
                  <a:schemeClr val="tx1"/>
                </a:solidFill>
                <a:latin typeface="TheSans UHH" panose="020B0502050302020203" pitchFamily="34" charset="0"/>
              </a:defRPr>
            </a:lvl1pPr>
          </a:lstStyle>
          <a:p>
            <a:r>
              <a:rPr lang="en-US"/>
              <a:t>PIASTA Welcome Week | How Does Studying Work?</a:t>
            </a:r>
            <a:endParaRPr lang="de-DE" dirty="0"/>
          </a:p>
        </p:txBody>
      </p:sp>
      <p:sp>
        <p:nvSpPr>
          <p:cNvPr id="10" name="Foliennummernplatzhalter 5"/>
          <p:cNvSpPr>
            <a:spLocks noGrp="1"/>
          </p:cNvSpPr>
          <p:nvPr>
            <p:ph type="sldNum" sz="quarter" idx="4"/>
          </p:nvPr>
        </p:nvSpPr>
        <p:spPr>
          <a:xfrm>
            <a:off x="6614863" y="4767263"/>
            <a:ext cx="2133600" cy="273844"/>
          </a:xfrm>
          <a:prstGeom prst="rect">
            <a:avLst/>
          </a:prstGeom>
        </p:spPr>
        <p:txBody>
          <a:bodyPr vert="horz" lIns="91440" tIns="46800" rIns="0" bIns="45720" rtlCol="0" anchor="ctr"/>
          <a:lstStyle>
            <a:lvl1pPr algn="r">
              <a:defRPr sz="1200">
                <a:solidFill>
                  <a:schemeClr val="tx1"/>
                </a:solidFill>
                <a:latin typeface="TheSans UHH" panose="020B0502050302020203" pitchFamily="34" charset="0"/>
              </a:defRPr>
            </a:lvl1pPr>
          </a:lstStyle>
          <a:p>
            <a:fld id="{3E01A2B2-10AD-754B-9B4C-E5B6FED423D0}" type="slidenum">
              <a:rPr lang="de-DE" smtClean="0"/>
              <a:pPr/>
              <a:t>‹#›</a:t>
            </a:fld>
            <a:endParaRPr lang="de-DE" dirty="0"/>
          </a:p>
        </p:txBody>
      </p:sp>
      <p:pic>
        <p:nvPicPr>
          <p:cNvPr id="11" name="UHH-Logo_2010_Farbe_RGB.png" descr="Bildbeschreibung: Es handelt sich um das Logo der Universität Hamburg auf weißem Hintergrund. Es besteht aus einem roten Quadrat auf der linken Seite, in dem in weißer Schrift oben links &quot;UHH&quot; steht und unten rechts das Wappen der Stadt Hamburg, eine Burg, abgebildet sind. Rechts neben dem Symbol steht &quot;Universität Hamburg&quot;. Unter dem Symbol und dem Schriftzug steht in Großbuchstaben und durch senkrechte Striche getrennt von links nach rechts: &quot;Der Forschung&quot;; &quot;Der Lehre&quot;; &quot;Der Bildung&quot;. " title="Logo der Universität Hamburg"/>
          <p:cNvPicPr>
            <a:picLocks noChangeAspect="1"/>
          </p:cNvPicPr>
          <p:nvPr userDrawn="1"/>
        </p:nvPicPr>
        <p:blipFill>
          <a:blip r:embed="rId18" r:link="rId19">
            <a:extLst>
              <a:ext uri="{28A0092B-C50C-407E-A947-70E740481C1C}">
                <a14:useLocalDpi xmlns:a14="http://schemas.microsoft.com/office/drawing/2010/main" val="0"/>
              </a:ext>
            </a:extLst>
          </a:blip>
          <a:stretch>
            <a:fillRect/>
          </a:stretch>
        </p:blipFill>
        <p:spPr>
          <a:xfrm>
            <a:off x="0" y="-11609"/>
            <a:ext cx="1957550" cy="907591"/>
          </a:xfrm>
          <a:prstGeom prst="rect">
            <a:avLst/>
          </a:prstGeom>
        </p:spPr>
      </p:pic>
    </p:spTree>
    <p:extLst>
      <p:ext uri="{BB962C8B-B14F-4D97-AF65-F5344CB8AC3E}">
        <p14:creationId xmlns:p14="http://schemas.microsoft.com/office/powerpoint/2010/main" val="322857792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6" r:id="rId3"/>
    <p:sldLayoutId id="2147483670" r:id="rId4"/>
    <p:sldLayoutId id="2147483669" r:id="rId5"/>
    <p:sldLayoutId id="2147483677" r:id="rId6"/>
    <p:sldLayoutId id="2147483671" r:id="rId7"/>
    <p:sldLayoutId id="2147483676" r:id="rId8"/>
    <p:sldLayoutId id="2147483678" r:id="rId9"/>
    <p:sldLayoutId id="2147483672" r:id="rId10"/>
    <p:sldLayoutId id="2147483681" r:id="rId11"/>
    <p:sldLayoutId id="2147483673" r:id="rId12"/>
    <p:sldLayoutId id="2147483674" r:id="rId13"/>
    <p:sldLayoutId id="2147483679" r:id="rId14"/>
    <p:sldLayoutId id="2147483680" r:id="rId15"/>
    <p:sldLayoutId id="2147483675" r:id="rId16"/>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04" userDrawn="1">
          <p15:clr>
            <a:srgbClr val="F26B43"/>
          </p15:clr>
        </p15:guide>
        <p15:guide id="3" pos="551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hyperlink" Target="http://www.uni-hamburg.de/oe"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www.uni-hamburg.d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hyperlink" Target="https://www.stine.uni-hamburg.de/scripts/mgrqispi.dll?APPNAME=CampusNet&amp;PRGNAME=EXTERNALPAGES&amp;ARGUMENTS=-N000000000000001,-N000385,-Aanmeldephasen"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3.JP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www.uni-hamburg.de/elearning.html" TargetMode="External"/><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15.png"/><Relationship Id="rId4" Type="http://schemas.openxmlformats.org/officeDocument/2006/relationships/diagramData" Target="../diagrams/data5.xml"/><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tipps-auf-augenhoehe.de/podcasts/" TargetMode="External"/><Relationship Id="rId2" Type="http://schemas.openxmlformats.org/officeDocument/2006/relationships/hyperlink" Target="https://www.e-fellows.net/Studium/Studienwissen" TargetMode="External"/><Relationship Id="rId1" Type="http://schemas.openxmlformats.org/officeDocument/2006/relationships/slideLayout" Target="../slideLayouts/slideLayout7.xml"/><Relationship Id="rId5" Type="http://schemas.openxmlformats.org/officeDocument/2006/relationships/hyperlink" Target="https://www.podomatic.com/podcasts/kira-klenke" TargetMode="External"/><Relationship Id="rId4" Type="http://schemas.openxmlformats.org/officeDocument/2006/relationships/hyperlink" Target="https://www.studis-online.de/Life/podcast.php%23allgemein"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studienperspektiven.check.uni-hamburg.de/"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hyperlink" Target="https://www.uni-hamburg.de/piasta/welcome-buddy/welcome.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hyperlink" Target="https://www.uni-hamburg.de/en/piasta/welcome-buddy/to-dos-fuer-neue-studierende.html"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uhh-join.uni-hamburg.de/de/%23rvb"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image" Target="../media/image23.jpg"/><Relationship Id="rId4" Type="http://schemas.openxmlformats.org/officeDocument/2006/relationships/diagramLayout" Target="../diagrams/layout10.xml"/><Relationship Id="rId9"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s://www.uni-hamburg.de/piasta/mitmachen/newsletter.html" TargetMode="External"/><Relationship Id="rId5" Type="http://schemas.openxmlformats.org/officeDocument/2006/relationships/hyperlink" Target="https://www.uhh-join.uni-hamburg.de/de/" TargetMode="External"/><Relationship Id="rId4" Type="http://schemas.openxmlformats.org/officeDocument/2006/relationships/hyperlink" Target="https://www.uni-hamburg.de/piasta/"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 des Referenten / der Referentin">
            <a:extLst>
              <a:ext uri="{FF2B5EF4-FFF2-40B4-BE49-F238E27FC236}">
                <a16:creationId xmlns:a16="http://schemas.microsoft.com/office/drawing/2014/main" id="{569A3AB7-0E47-D140-8CAA-2C9201E85451}"/>
              </a:ext>
            </a:extLst>
          </p:cNvPr>
          <p:cNvSpPr>
            <a:spLocks noGrp="1"/>
          </p:cNvSpPr>
          <p:nvPr>
            <p:ph type="body" sz="quarter" idx="10"/>
          </p:nvPr>
        </p:nvSpPr>
        <p:spPr>
          <a:xfrm>
            <a:off x="251520" y="3565990"/>
            <a:ext cx="4681215" cy="370800"/>
          </a:xfrm>
        </p:spPr>
        <p:txBody>
          <a:bodyPr>
            <a:normAutofit/>
          </a:bodyPr>
          <a:lstStyle/>
          <a:p>
            <a:r>
              <a:rPr lang="en-US">
                <a:solidFill>
                  <a:srgbClr val="3B515B"/>
                </a:solidFill>
              </a:rPr>
              <a:t>PIASTA Welcome Week</a:t>
            </a:r>
          </a:p>
        </p:txBody>
      </p:sp>
      <p:sp>
        <p:nvSpPr>
          <p:cNvPr id="2" name="Titel">
            <a:extLst>
              <a:ext uri="{FF2B5EF4-FFF2-40B4-BE49-F238E27FC236}">
                <a16:creationId xmlns:a16="http://schemas.microsoft.com/office/drawing/2014/main" id="{37BF1678-B493-E845-B2A1-518AFACAEF65}"/>
              </a:ext>
            </a:extLst>
          </p:cNvPr>
          <p:cNvSpPr>
            <a:spLocks noGrp="1"/>
          </p:cNvSpPr>
          <p:nvPr>
            <p:ph type="title"/>
          </p:nvPr>
        </p:nvSpPr>
        <p:spPr>
          <a:xfrm>
            <a:off x="251520" y="3994928"/>
            <a:ext cx="8096400" cy="1015200"/>
          </a:xfrm>
        </p:spPr>
        <p:txBody>
          <a:bodyPr>
            <a:normAutofit/>
          </a:bodyPr>
          <a:lstStyle/>
          <a:p>
            <a:r>
              <a:rPr lang="en-US">
                <a:solidFill>
                  <a:srgbClr val="3B515B"/>
                </a:solidFill>
              </a:rPr>
              <a:t>How Does Studying Work?</a:t>
            </a:r>
          </a:p>
        </p:txBody>
      </p:sp>
      <p:pic>
        <p:nvPicPr>
          <p:cNvPr id="9" name="Bildplatzhalter 5" descr="Ein Bild, das Karte enthält.&#10;&#10;Automatisch generierte Beschreibung">
            <a:extLst>
              <a:ext uri="{FF2B5EF4-FFF2-40B4-BE49-F238E27FC236}">
                <a16:creationId xmlns:a16="http://schemas.microsoft.com/office/drawing/2014/main" id="{E8453711-D965-46C5-A24C-9E885EFD1EE3}"/>
              </a:ext>
            </a:extLst>
          </p:cNvPr>
          <p:cNvPicPr>
            <a:picLocks noChangeAspect="1"/>
          </p:cNvPicPr>
          <p:nvPr/>
        </p:nvPicPr>
        <p:blipFill rotWithShape="1">
          <a:blip r:embed="rId3"/>
          <a:srcRect t="22023" b="22024"/>
          <a:stretch/>
        </p:blipFill>
        <p:spPr>
          <a:xfrm>
            <a:off x="0" y="1052007"/>
            <a:ext cx="9144000" cy="2455846"/>
          </a:xfrm>
          <a:prstGeom prst="rect">
            <a:avLst/>
          </a:prstGeom>
          <a:noFill/>
        </p:spPr>
      </p:pic>
    </p:spTree>
    <p:extLst>
      <p:ext uri="{BB962C8B-B14F-4D97-AF65-F5344CB8AC3E}">
        <p14:creationId xmlns:p14="http://schemas.microsoft.com/office/powerpoint/2010/main" val="220120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solidFill>
                  <a:srgbClr val="3B515B"/>
                </a:solidFill>
              </a:rPr>
              <a:t>Write us in the chat!</a:t>
            </a:r>
          </a:p>
        </p:txBody>
      </p:sp>
      <p:sp>
        <p:nvSpPr>
          <p:cNvPr id="3" name="Textplatzhalter 2"/>
          <p:cNvSpPr>
            <a:spLocks noGrp="1"/>
          </p:cNvSpPr>
          <p:nvPr>
            <p:ph type="body" sz="quarter" idx="14"/>
          </p:nvPr>
        </p:nvSpPr>
        <p:spPr>
          <a:xfrm>
            <a:off x="214768" y="2485405"/>
            <a:ext cx="4199273" cy="768103"/>
          </a:xfrm>
        </p:spPr>
        <p:txBody>
          <a:bodyPr>
            <a:normAutofit/>
          </a:bodyPr>
          <a:lstStyle/>
          <a:p>
            <a:pPr lvl="0"/>
            <a:r>
              <a:rPr lang="de-DE" dirty="0">
                <a:solidFill>
                  <a:srgbClr val="3B515B"/>
                </a:solidFill>
              </a:rPr>
              <a:t>L</a:t>
            </a:r>
            <a:r>
              <a:rPr lang="en-US" dirty="0">
                <a:solidFill>
                  <a:srgbClr val="3B515B"/>
                </a:solidFill>
              </a:rPr>
              <a:t>et us know where you’re watching from and what you’re studying!</a:t>
            </a:r>
          </a:p>
        </p:txBody>
      </p:sp>
      <p:sp>
        <p:nvSpPr>
          <p:cNvPr id="5" name="Fußzeilenplatzhalter 4"/>
          <p:cNvSpPr>
            <a:spLocks noGrp="1"/>
          </p:cNvSpPr>
          <p:nvPr>
            <p:ph type="ftr" sz="quarter" idx="16"/>
          </p:nvPr>
        </p:nvSpPr>
        <p:spPr>
          <a:xfrm>
            <a:off x="2720727" y="4767263"/>
            <a:ext cx="3702546" cy="273844"/>
          </a:xfrm>
        </p:spPr>
        <p:txBody>
          <a:bodyPr/>
          <a:lstStyle/>
          <a:p>
            <a:r>
              <a:rPr lang="en-US" dirty="0"/>
              <a:t>PIASTA Welcome Week | How Does Studying Work?</a:t>
            </a:r>
          </a:p>
        </p:txBody>
      </p:sp>
      <p:sp>
        <p:nvSpPr>
          <p:cNvPr id="6" name="Foliennummernplatzhalter 5"/>
          <p:cNvSpPr>
            <a:spLocks noGrp="1"/>
          </p:cNvSpPr>
          <p:nvPr>
            <p:ph type="sldNum" sz="quarter" idx="17"/>
          </p:nvPr>
        </p:nvSpPr>
        <p:spPr/>
        <p:txBody>
          <a:bodyPr/>
          <a:lstStyle/>
          <a:p>
            <a:fld id="{3E01A2B2-10AD-754B-9B4C-E5B6FED423D0}" type="slidenum">
              <a:rPr lang="de-DE" smtClean="0"/>
              <a:pPr/>
              <a:t>2</a:t>
            </a:fld>
            <a:endParaRPr lang="de-DE"/>
          </a:p>
        </p:txBody>
      </p:sp>
      <p:pic>
        <p:nvPicPr>
          <p:cNvPr id="8" name="Grafik 7">
            <a:extLst>
              <a:ext uri="{FF2B5EF4-FFF2-40B4-BE49-F238E27FC236}">
                <a16:creationId xmlns:a16="http://schemas.microsoft.com/office/drawing/2014/main" id="{B4F605DB-1E81-42A9-9EA8-9BCB84A1A1A6}"/>
              </a:ext>
            </a:extLst>
          </p:cNvPr>
          <p:cNvPicPr>
            <a:picLocks noChangeAspect="1"/>
          </p:cNvPicPr>
          <p:nvPr/>
        </p:nvPicPr>
        <p:blipFill>
          <a:blip r:embed="rId2"/>
          <a:stretch>
            <a:fillRect/>
          </a:stretch>
        </p:blipFill>
        <p:spPr>
          <a:xfrm>
            <a:off x="4644008" y="1470050"/>
            <a:ext cx="4199272" cy="2798814"/>
          </a:xfrm>
          <a:prstGeom prst="rect">
            <a:avLst/>
          </a:prstGeom>
          <a:ln>
            <a:noFill/>
          </a:ln>
          <a:effectLst>
            <a:softEdge rad="112500"/>
          </a:effectLst>
        </p:spPr>
      </p:pic>
      <p:sp>
        <p:nvSpPr>
          <p:cNvPr id="9" name="Textfeld 8">
            <a:extLst>
              <a:ext uri="{FF2B5EF4-FFF2-40B4-BE49-F238E27FC236}">
                <a16:creationId xmlns:a16="http://schemas.microsoft.com/office/drawing/2014/main" id="{46BCA690-1B0D-4350-9B07-61882969E11E}"/>
              </a:ext>
            </a:extLst>
          </p:cNvPr>
          <p:cNvSpPr txBox="1"/>
          <p:nvPr/>
        </p:nvSpPr>
        <p:spPr>
          <a:xfrm>
            <a:off x="7331112" y="4268423"/>
            <a:ext cx="1512168" cy="215444"/>
          </a:xfrm>
          <a:prstGeom prst="rect">
            <a:avLst/>
          </a:prstGeom>
          <a:noFill/>
        </p:spPr>
        <p:txBody>
          <a:bodyPr wrap="square" rtlCol="0">
            <a:spAutoFit/>
          </a:bodyPr>
          <a:lstStyle/>
          <a:p>
            <a:r>
              <a:rPr lang="de-DE" sz="800" dirty="0">
                <a:latin typeface="TheSans UHH" panose="020B0604020202020204" charset="0"/>
              </a:rPr>
              <a:t>Copyright: UHH/</a:t>
            </a:r>
            <a:r>
              <a:rPr lang="de-DE" sz="800" dirty="0" err="1">
                <a:latin typeface="TheSans UHH" panose="020B0604020202020204" charset="0"/>
              </a:rPr>
              <a:t>vonWieding</a:t>
            </a:r>
            <a:endParaRPr lang="de-DE" sz="800" dirty="0">
              <a:latin typeface="TheSans UHH" panose="020B0604020202020204" charset="0"/>
            </a:endParaRPr>
          </a:p>
        </p:txBody>
      </p:sp>
      <p:sp>
        <p:nvSpPr>
          <p:cNvPr id="4" name="Datumsplatzhalter 3">
            <a:extLst>
              <a:ext uri="{FF2B5EF4-FFF2-40B4-BE49-F238E27FC236}">
                <a16:creationId xmlns:a16="http://schemas.microsoft.com/office/drawing/2014/main" id="{C0567868-9A9B-4E15-B923-621D1F2FA314}"/>
              </a:ext>
            </a:extLst>
          </p:cNvPr>
          <p:cNvSpPr>
            <a:spLocks noGrp="1"/>
          </p:cNvSpPr>
          <p:nvPr>
            <p:ph type="dt" sz="half" idx="15"/>
          </p:nvPr>
        </p:nvSpPr>
        <p:spPr>
          <a:xfrm>
            <a:off x="395537" y="4743375"/>
            <a:ext cx="2133600" cy="273844"/>
          </a:xfrm>
        </p:spPr>
        <p:txBody>
          <a:bodyPr/>
          <a:lstStyle/>
          <a:p>
            <a:fld id="{5D9D1213-7026-4451-BDFB-202C60DEBE02}" type="datetime1">
              <a:rPr lang="de-DE" smtClean="0"/>
              <a:t>15.08.2025</a:t>
            </a:fld>
            <a:endParaRPr lang="de-DE" dirty="0"/>
          </a:p>
        </p:txBody>
      </p:sp>
    </p:spTree>
    <p:extLst>
      <p:ext uri="{BB962C8B-B14F-4D97-AF65-F5344CB8AC3E}">
        <p14:creationId xmlns:p14="http://schemas.microsoft.com/office/powerpoint/2010/main" val="1424241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solidFill>
                  <a:srgbClr val="3B515B"/>
                </a:solidFill>
              </a:rPr>
              <a:t>How does studying work?</a:t>
            </a:r>
          </a:p>
        </p:txBody>
      </p:sp>
      <p:sp>
        <p:nvSpPr>
          <p:cNvPr id="3" name="Textplatzhalter 2"/>
          <p:cNvSpPr>
            <a:spLocks noGrp="1"/>
          </p:cNvSpPr>
          <p:nvPr>
            <p:ph type="body" sz="quarter" idx="14"/>
          </p:nvPr>
        </p:nvSpPr>
        <p:spPr/>
        <p:txBody>
          <a:bodyPr>
            <a:normAutofit lnSpcReduction="10000"/>
          </a:bodyPr>
          <a:lstStyle/>
          <a:p>
            <a:pPr marL="457200" lvl="0" indent="-457200">
              <a:buFont typeface="+mj-lt"/>
              <a:buAutoNum type="arabicPeriod"/>
            </a:pPr>
            <a:r>
              <a:rPr lang="en-US" dirty="0">
                <a:solidFill>
                  <a:srgbClr val="3B515B"/>
                </a:solidFill>
              </a:rPr>
              <a:t>What can you expect at the start of your studies?</a:t>
            </a:r>
          </a:p>
          <a:p>
            <a:pPr marL="457200" lvl="0" indent="-457200">
              <a:buFont typeface="+mj-lt"/>
              <a:buAutoNum type="arabicPeriod"/>
            </a:pPr>
            <a:r>
              <a:rPr lang="en-US" dirty="0">
                <a:solidFill>
                  <a:srgbClr val="3B515B"/>
                </a:solidFill>
              </a:rPr>
              <a:t>How is the semester structured?</a:t>
            </a:r>
          </a:p>
          <a:p>
            <a:pPr marL="457200" lvl="0" indent="-457200">
              <a:buFont typeface="+mj-lt"/>
              <a:buAutoNum type="arabicPeriod"/>
            </a:pPr>
            <a:r>
              <a:rPr lang="en-US" dirty="0">
                <a:solidFill>
                  <a:srgbClr val="3B515B"/>
                </a:solidFill>
              </a:rPr>
              <a:t>What kind of courses are available?</a:t>
            </a:r>
          </a:p>
          <a:p>
            <a:pPr marL="457200" lvl="0" indent="-457200">
              <a:buFont typeface="+mj-lt"/>
              <a:buAutoNum type="arabicPeriod"/>
            </a:pPr>
            <a:r>
              <a:rPr lang="en-US" dirty="0">
                <a:solidFill>
                  <a:srgbClr val="3B515B"/>
                </a:solidFill>
              </a:rPr>
              <a:t>What kind of examinations will you face?</a:t>
            </a:r>
          </a:p>
          <a:p>
            <a:pPr marL="457200" lvl="0" indent="-457200">
              <a:buFont typeface="+mj-lt"/>
              <a:buAutoNum type="arabicPeriod"/>
            </a:pPr>
            <a:r>
              <a:rPr lang="en-US" dirty="0">
                <a:solidFill>
                  <a:srgbClr val="3B515B"/>
                </a:solidFill>
              </a:rPr>
              <a:t>How are degree programs organized?</a:t>
            </a:r>
          </a:p>
          <a:p>
            <a:pPr marL="457200" lvl="0" indent="-457200">
              <a:buFont typeface="+mj-lt"/>
              <a:buAutoNum type="arabicPeriod"/>
            </a:pPr>
            <a:r>
              <a:rPr lang="en-US" dirty="0">
                <a:solidFill>
                  <a:srgbClr val="3B515B"/>
                </a:solidFill>
              </a:rPr>
              <a:t>What does it truly mean to study?</a:t>
            </a:r>
          </a:p>
          <a:p>
            <a:pPr marL="457200" lvl="0" indent="-457200">
              <a:buFont typeface="+mj-lt"/>
              <a:buAutoNum type="arabicPeriod"/>
            </a:pPr>
            <a:r>
              <a:rPr lang="en-US" dirty="0">
                <a:solidFill>
                  <a:srgbClr val="3B515B"/>
                </a:solidFill>
              </a:rPr>
              <a:t>How to study effectively and sustainably?</a:t>
            </a:r>
          </a:p>
          <a:p>
            <a:pPr marL="457200" lvl="0" indent="-457200">
              <a:buFont typeface="+mj-lt"/>
              <a:buAutoNum type="arabicPeriod"/>
            </a:pPr>
            <a:r>
              <a:rPr lang="en-US" dirty="0">
                <a:solidFill>
                  <a:srgbClr val="3B515B"/>
                </a:solidFill>
              </a:rPr>
              <a:t>Who can help you, and where can you find them?</a:t>
            </a:r>
          </a:p>
        </p:txBody>
      </p:sp>
      <p:sp>
        <p:nvSpPr>
          <p:cNvPr id="5" name="Fußzeilenplatzhalter 4"/>
          <p:cNvSpPr>
            <a:spLocks noGrp="1"/>
          </p:cNvSpPr>
          <p:nvPr>
            <p:ph type="ftr" sz="quarter" idx="16"/>
          </p:nvPr>
        </p:nvSpPr>
        <p:spPr>
          <a:xfrm>
            <a:off x="2720727" y="4767263"/>
            <a:ext cx="3702546" cy="273844"/>
          </a:xfrm>
        </p:spPr>
        <p:txBody>
          <a:bodyPr/>
          <a:lstStyle/>
          <a:p>
            <a:r>
              <a:rPr lang="en-US"/>
              <a:t>PIASTA Welcome Week | How Does Studying Work?</a:t>
            </a:r>
          </a:p>
        </p:txBody>
      </p:sp>
      <p:sp>
        <p:nvSpPr>
          <p:cNvPr id="6" name="Foliennummernplatzhalter 5"/>
          <p:cNvSpPr>
            <a:spLocks noGrp="1"/>
          </p:cNvSpPr>
          <p:nvPr>
            <p:ph type="sldNum" sz="quarter" idx="17"/>
          </p:nvPr>
        </p:nvSpPr>
        <p:spPr/>
        <p:txBody>
          <a:bodyPr/>
          <a:lstStyle/>
          <a:p>
            <a:fld id="{3E01A2B2-10AD-754B-9B4C-E5B6FED423D0}" type="slidenum">
              <a:rPr lang="de-DE" smtClean="0"/>
              <a:pPr/>
              <a:t>3</a:t>
            </a:fld>
            <a:endParaRPr lang="de-DE"/>
          </a:p>
        </p:txBody>
      </p:sp>
      <p:pic>
        <p:nvPicPr>
          <p:cNvPr id="8" name="Grafik 7">
            <a:extLst>
              <a:ext uri="{FF2B5EF4-FFF2-40B4-BE49-F238E27FC236}">
                <a16:creationId xmlns:a16="http://schemas.microsoft.com/office/drawing/2014/main" id="{63485321-D26F-4F5B-A9A4-F51CE9FB0703}"/>
              </a:ext>
            </a:extLst>
          </p:cNvPr>
          <p:cNvPicPr>
            <a:picLocks noChangeAspect="1"/>
          </p:cNvPicPr>
          <p:nvPr/>
        </p:nvPicPr>
        <p:blipFill rotWithShape="1">
          <a:blip r:embed="rId3"/>
          <a:srcRect l="2413" r="23528"/>
          <a:stretch/>
        </p:blipFill>
        <p:spPr>
          <a:xfrm>
            <a:off x="6114823" y="1814761"/>
            <a:ext cx="2931572" cy="2638289"/>
          </a:xfrm>
          <a:prstGeom prst="rect">
            <a:avLst/>
          </a:prstGeom>
          <a:ln>
            <a:noFill/>
          </a:ln>
          <a:effectLst>
            <a:softEdge rad="112500"/>
          </a:effectLst>
        </p:spPr>
      </p:pic>
      <p:sp>
        <p:nvSpPr>
          <p:cNvPr id="9" name="Textfeld 8">
            <a:extLst>
              <a:ext uri="{FF2B5EF4-FFF2-40B4-BE49-F238E27FC236}">
                <a16:creationId xmlns:a16="http://schemas.microsoft.com/office/drawing/2014/main" id="{AE6F0C91-F5C4-4F3E-AC91-D24BC6EB5E3F}"/>
              </a:ext>
            </a:extLst>
          </p:cNvPr>
          <p:cNvSpPr txBox="1"/>
          <p:nvPr/>
        </p:nvSpPr>
        <p:spPr>
          <a:xfrm>
            <a:off x="7534227" y="4372907"/>
            <a:ext cx="1512168" cy="215444"/>
          </a:xfrm>
          <a:prstGeom prst="rect">
            <a:avLst/>
          </a:prstGeom>
          <a:noFill/>
        </p:spPr>
        <p:txBody>
          <a:bodyPr wrap="square" rtlCol="0">
            <a:spAutoFit/>
          </a:bodyPr>
          <a:lstStyle/>
          <a:p>
            <a:r>
              <a:rPr lang="de-DE" sz="800" dirty="0">
                <a:latin typeface="TheSans UHH" panose="020B0604020202020204" charset="0"/>
              </a:rPr>
              <a:t>Copyright: UHH/Wohlfahrt</a:t>
            </a:r>
          </a:p>
        </p:txBody>
      </p:sp>
      <p:sp>
        <p:nvSpPr>
          <p:cNvPr id="4" name="Datumsplatzhalter 3">
            <a:extLst>
              <a:ext uri="{FF2B5EF4-FFF2-40B4-BE49-F238E27FC236}">
                <a16:creationId xmlns:a16="http://schemas.microsoft.com/office/drawing/2014/main" id="{B92EDB4B-6A2F-4970-A2AD-A6C054FD0A43}"/>
              </a:ext>
            </a:extLst>
          </p:cNvPr>
          <p:cNvSpPr>
            <a:spLocks noGrp="1"/>
          </p:cNvSpPr>
          <p:nvPr>
            <p:ph type="dt" sz="half" idx="15"/>
          </p:nvPr>
        </p:nvSpPr>
        <p:spPr>
          <a:xfrm>
            <a:off x="302746" y="4744990"/>
            <a:ext cx="2133600" cy="273844"/>
          </a:xfrm>
        </p:spPr>
        <p:txBody>
          <a:bodyPr/>
          <a:lstStyle/>
          <a:p>
            <a:fld id="{5AE90C84-5516-4BA8-B4BA-A62CD98BA344}" type="datetime1">
              <a:rPr lang="de-DE" smtClean="0"/>
              <a:t>15.08.2025</a:t>
            </a:fld>
            <a:endParaRPr lang="de-DE" dirty="0"/>
          </a:p>
        </p:txBody>
      </p:sp>
    </p:spTree>
    <p:extLst>
      <p:ext uri="{BB962C8B-B14F-4D97-AF65-F5344CB8AC3E}">
        <p14:creationId xmlns:p14="http://schemas.microsoft.com/office/powerpoint/2010/main" val="2788921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a:t>1. What can you expect at the start of your studies?</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4</a:t>
            </a:fld>
            <a:endParaRPr lang="de-DE"/>
          </a:p>
        </p:txBody>
      </p:sp>
      <p:sp>
        <p:nvSpPr>
          <p:cNvPr id="2" name="Datumsplatzhalter 1">
            <a:extLst>
              <a:ext uri="{FF2B5EF4-FFF2-40B4-BE49-F238E27FC236}">
                <a16:creationId xmlns:a16="http://schemas.microsoft.com/office/drawing/2014/main" id="{64318876-4A15-4C4B-A018-7E507BC6F8F9}"/>
              </a:ext>
            </a:extLst>
          </p:cNvPr>
          <p:cNvSpPr>
            <a:spLocks noGrp="1"/>
          </p:cNvSpPr>
          <p:nvPr>
            <p:ph type="dt" sz="half" idx="10"/>
          </p:nvPr>
        </p:nvSpPr>
        <p:spPr>
          <a:xfrm>
            <a:off x="324783" y="4767263"/>
            <a:ext cx="2133600" cy="273844"/>
          </a:xfrm>
        </p:spPr>
        <p:txBody>
          <a:bodyPr/>
          <a:lstStyle/>
          <a:p>
            <a:fld id="{492B80C3-62C2-4B54-A42D-905A3B9D3E42}" type="datetime1">
              <a:rPr lang="de-DE" smtClean="0"/>
              <a:t>15.08.2025</a:t>
            </a:fld>
            <a:endParaRPr lang="de-DE" dirty="0"/>
          </a:p>
        </p:txBody>
      </p:sp>
    </p:spTree>
    <p:extLst>
      <p:ext uri="{BB962C8B-B14F-4D97-AF65-F5344CB8AC3E}">
        <p14:creationId xmlns:p14="http://schemas.microsoft.com/office/powerpoint/2010/main" val="263482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What can you expect at the start of your studies?</a:t>
            </a:r>
          </a:p>
        </p:txBody>
      </p:sp>
      <p:sp>
        <p:nvSpPr>
          <p:cNvPr id="5" name="Fußzeilenplatzhalter 4"/>
          <p:cNvSpPr>
            <a:spLocks noGrp="1"/>
          </p:cNvSpPr>
          <p:nvPr>
            <p:ph type="ftr" sz="quarter" idx="16"/>
          </p:nvPr>
        </p:nvSpPr>
        <p:spPr>
          <a:xfrm>
            <a:off x="2720727" y="4767263"/>
            <a:ext cx="3702546" cy="273844"/>
          </a:xfrm>
        </p:spPr>
        <p:txBody>
          <a:bodyPr/>
          <a:lstStyle/>
          <a:p>
            <a:r>
              <a:rPr lang="en-US"/>
              <a:t>PIASTA Welcome Week | How Does Studying Work?</a:t>
            </a:r>
          </a:p>
        </p:txBody>
      </p:sp>
      <p:sp>
        <p:nvSpPr>
          <p:cNvPr id="6" name="Foliennummernplatzhalter 5"/>
          <p:cNvSpPr>
            <a:spLocks noGrp="1"/>
          </p:cNvSpPr>
          <p:nvPr>
            <p:ph type="sldNum" sz="quarter" idx="17"/>
          </p:nvPr>
        </p:nvSpPr>
        <p:spPr/>
        <p:txBody>
          <a:bodyPr/>
          <a:lstStyle/>
          <a:p>
            <a:fld id="{3E01A2B2-10AD-754B-9B4C-E5B6FED423D0}" type="slidenum">
              <a:rPr lang="de-DE" smtClean="0"/>
              <a:pPr/>
              <a:t>5</a:t>
            </a:fld>
            <a:endParaRPr lang="de-DE"/>
          </a:p>
        </p:txBody>
      </p:sp>
      <p:graphicFrame>
        <p:nvGraphicFramePr>
          <p:cNvPr id="7" name="Diagramm 6">
            <a:extLst>
              <a:ext uri="{FF2B5EF4-FFF2-40B4-BE49-F238E27FC236}">
                <a16:creationId xmlns:a16="http://schemas.microsoft.com/office/drawing/2014/main" id="{1E734A23-E332-4474-A245-2836FCEDA455}"/>
              </a:ext>
            </a:extLst>
          </p:cNvPr>
          <p:cNvGraphicFramePr/>
          <p:nvPr>
            <p:extLst>
              <p:ext uri="{D42A27DB-BD31-4B8C-83A1-F6EECF244321}">
                <p14:modId xmlns:p14="http://schemas.microsoft.com/office/powerpoint/2010/main" val="3771902097"/>
              </p:ext>
            </p:extLst>
          </p:nvPr>
        </p:nvGraphicFramePr>
        <p:xfrm>
          <a:off x="1524000" y="1851670"/>
          <a:ext cx="6096000" cy="31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umsplatzhalter 2">
            <a:extLst>
              <a:ext uri="{FF2B5EF4-FFF2-40B4-BE49-F238E27FC236}">
                <a16:creationId xmlns:a16="http://schemas.microsoft.com/office/drawing/2014/main" id="{495FB881-2BCA-40DB-93A4-71B1E34C7BB8}"/>
              </a:ext>
            </a:extLst>
          </p:cNvPr>
          <p:cNvSpPr>
            <a:spLocks noGrp="1"/>
          </p:cNvSpPr>
          <p:nvPr>
            <p:ph type="dt" sz="half" idx="15"/>
          </p:nvPr>
        </p:nvSpPr>
        <p:spPr>
          <a:xfrm>
            <a:off x="193730" y="4759995"/>
            <a:ext cx="2133600" cy="273844"/>
          </a:xfrm>
        </p:spPr>
        <p:txBody>
          <a:bodyPr/>
          <a:lstStyle/>
          <a:p>
            <a:fld id="{FF8A2994-E5F6-4AFA-AC59-326653C7BE57}" type="datetime1">
              <a:rPr lang="de-DE" smtClean="0"/>
              <a:t>15.08.2025</a:t>
            </a:fld>
            <a:endParaRPr lang="de-DE" dirty="0"/>
          </a:p>
        </p:txBody>
      </p:sp>
    </p:spTree>
    <p:extLst>
      <p:ext uri="{BB962C8B-B14F-4D97-AF65-F5344CB8AC3E}">
        <p14:creationId xmlns:p14="http://schemas.microsoft.com/office/powerpoint/2010/main" val="1996523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Orientation module (OE)</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6</a:t>
            </a:fld>
            <a:endParaRPr lang="de-DE"/>
          </a:p>
        </p:txBody>
      </p:sp>
      <p:sp>
        <p:nvSpPr>
          <p:cNvPr id="9" name="Textplatzhalter 2">
            <a:extLst>
              <a:ext uri="{FF2B5EF4-FFF2-40B4-BE49-F238E27FC236}">
                <a16:creationId xmlns:a16="http://schemas.microsoft.com/office/drawing/2014/main" id="{1417D648-2F94-4C30-AA46-D8062F8DB3B9}"/>
              </a:ext>
            </a:extLst>
          </p:cNvPr>
          <p:cNvSpPr>
            <a:spLocks noGrp="1"/>
          </p:cNvSpPr>
          <p:nvPr>
            <p:ph type="body" sz="quarter" idx="14"/>
          </p:nvPr>
        </p:nvSpPr>
        <p:spPr>
          <a:xfrm>
            <a:off x="214770" y="1779662"/>
            <a:ext cx="3702548" cy="2880320"/>
          </a:xfrm>
        </p:spPr>
        <p:txBody>
          <a:bodyPr/>
          <a:lstStyle/>
          <a:p>
            <a:pPr marL="342900" indent="-342900">
              <a:buFont typeface="Arial" panose="020B0604020202020204" pitchFamily="34" charset="0"/>
              <a:buChar char="•"/>
            </a:pPr>
            <a:r>
              <a:rPr lang="en-US" dirty="0"/>
              <a:t>Important information for your subject</a:t>
            </a:r>
          </a:p>
          <a:p>
            <a:pPr marL="342900" indent="-342900">
              <a:buFont typeface="Arial" panose="020B0604020202020204" pitchFamily="34" charset="0"/>
              <a:buChar char="•"/>
            </a:pPr>
            <a:r>
              <a:rPr lang="en-US" dirty="0" err="1"/>
              <a:t>STiNE</a:t>
            </a:r>
            <a:endParaRPr lang="en-US" dirty="0"/>
          </a:p>
          <a:p>
            <a:pPr marL="342900" indent="-342900">
              <a:buFont typeface="Arial" panose="020B0604020202020204" pitchFamily="34" charset="0"/>
              <a:buChar char="•"/>
            </a:pPr>
            <a:r>
              <a:rPr lang="en-US" dirty="0"/>
              <a:t>Examination regulations and subject-specific provisions (FSBs)</a:t>
            </a:r>
          </a:p>
          <a:p>
            <a:pPr marL="342900" indent="-342900">
              <a:buFont typeface="Arial" panose="020B0604020202020204" pitchFamily="34" charset="0"/>
              <a:buChar char="•"/>
            </a:pPr>
            <a:r>
              <a:rPr lang="en-US" dirty="0"/>
              <a:t>Choosing courses with tutors</a:t>
            </a:r>
          </a:p>
        </p:txBody>
      </p:sp>
      <p:sp>
        <p:nvSpPr>
          <p:cNvPr id="10" name="Textplatzhalter 3">
            <a:extLst>
              <a:ext uri="{FF2B5EF4-FFF2-40B4-BE49-F238E27FC236}">
                <a16:creationId xmlns:a16="http://schemas.microsoft.com/office/drawing/2014/main" id="{99E15A66-D61B-4D0F-84C0-58ED9C5654F6}"/>
              </a:ext>
            </a:extLst>
          </p:cNvPr>
          <p:cNvSpPr>
            <a:spLocks noGrp="1"/>
          </p:cNvSpPr>
          <p:nvPr>
            <p:ph type="body" sz="quarter" idx="15"/>
          </p:nvPr>
        </p:nvSpPr>
        <p:spPr>
          <a:xfrm>
            <a:off x="4067944" y="1707480"/>
            <a:ext cx="4675084" cy="2736478"/>
          </a:xfrm>
          <a:solidFill>
            <a:srgbClr val="F07F8C">
              <a:alpha val="20000"/>
            </a:srgbClr>
          </a:solidFill>
        </p:spPr>
        <p:txBody>
          <a:bodyPr>
            <a:normAutofit lnSpcReduction="10000"/>
          </a:bodyPr>
          <a:lstStyle/>
          <a:p>
            <a:r>
              <a:rPr lang="en-US" sz="1600" dirty="0"/>
              <a:t>When do OEs take place?</a:t>
            </a:r>
          </a:p>
          <a:p>
            <a:endParaRPr lang="de-DE" sz="1600" dirty="0"/>
          </a:p>
          <a:p>
            <a:r>
              <a:rPr lang="en-US" sz="1600" dirty="0"/>
              <a:t>Short cut:</a:t>
            </a:r>
          </a:p>
          <a:p>
            <a:r>
              <a:rPr lang="en-US" sz="1600" dirty="0">
                <a:hlinkClick r:id="rId3"/>
              </a:rPr>
              <a:t>www.uni-hamburg.de/oe</a:t>
            </a:r>
            <a:r>
              <a:rPr lang="en-US" sz="1600" dirty="0"/>
              <a:t> </a:t>
            </a:r>
          </a:p>
          <a:p>
            <a:endParaRPr lang="de-DE" sz="1600" dirty="0"/>
          </a:p>
          <a:p>
            <a:r>
              <a:rPr lang="en-US" sz="1600" dirty="0"/>
              <a:t>Or:</a:t>
            </a:r>
          </a:p>
          <a:p>
            <a:r>
              <a:rPr lang="en-US" sz="1600" dirty="0">
                <a:hlinkClick r:id="rId4"/>
              </a:rPr>
              <a:t>www.uni-hamburg.de </a:t>
            </a:r>
            <a:r>
              <a:rPr lang="en-US" sz="1600" dirty="0"/>
              <a:t> &gt; Studies </a:t>
            </a:r>
          </a:p>
          <a:p>
            <a:endParaRPr lang="de-DE" sz="1600" dirty="0"/>
          </a:p>
          <a:p>
            <a:r>
              <a:rPr lang="en-US" sz="1600" dirty="0"/>
              <a:t>You are now on the Campus Center website: </a:t>
            </a:r>
          </a:p>
          <a:p>
            <a:r>
              <a:rPr lang="en-US" sz="1600" dirty="0"/>
              <a:t>&gt; Organizing your studies &gt; First-year info</a:t>
            </a:r>
          </a:p>
          <a:p>
            <a:endParaRPr lang="de-DE" dirty="0"/>
          </a:p>
        </p:txBody>
      </p:sp>
      <p:sp>
        <p:nvSpPr>
          <p:cNvPr id="3" name="Datumsplatzhalter 2">
            <a:extLst>
              <a:ext uri="{FF2B5EF4-FFF2-40B4-BE49-F238E27FC236}">
                <a16:creationId xmlns:a16="http://schemas.microsoft.com/office/drawing/2014/main" id="{779D36E9-DECF-4FA8-ACF5-0019107FA034}"/>
              </a:ext>
            </a:extLst>
          </p:cNvPr>
          <p:cNvSpPr>
            <a:spLocks noGrp="1"/>
          </p:cNvSpPr>
          <p:nvPr>
            <p:ph type="dt" sz="half" idx="16"/>
          </p:nvPr>
        </p:nvSpPr>
        <p:spPr>
          <a:xfrm>
            <a:off x="361973" y="4747100"/>
            <a:ext cx="2133600" cy="273844"/>
          </a:xfrm>
        </p:spPr>
        <p:txBody>
          <a:bodyPr/>
          <a:lstStyle/>
          <a:p>
            <a:fld id="{60D73EF4-9E7E-4AF9-ADEB-64154290D09E}" type="datetime1">
              <a:rPr lang="de-DE" smtClean="0"/>
              <a:t>15.08.2025</a:t>
            </a:fld>
            <a:endParaRPr lang="de-DE" dirty="0"/>
          </a:p>
        </p:txBody>
      </p:sp>
    </p:spTree>
    <p:extLst>
      <p:ext uri="{BB962C8B-B14F-4D97-AF65-F5344CB8AC3E}">
        <p14:creationId xmlns:p14="http://schemas.microsoft.com/office/powerpoint/2010/main" val="949426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p:cNvSpPr>
            <a:spLocks noGrp="1"/>
          </p:cNvSpPr>
          <p:nvPr>
            <p:ph type="ftr" sz="quarter" idx="4294967295"/>
          </p:nvPr>
        </p:nvSpPr>
        <p:spPr>
          <a:xfrm>
            <a:off x="2626359" y="4807513"/>
            <a:ext cx="3888432" cy="193341"/>
          </a:xfrm>
        </p:spPr>
        <p:txBody>
          <a:bodyPr/>
          <a:lstStyle/>
          <a:p>
            <a:r>
              <a:rPr lang="en-US"/>
              <a:t>PIASTA Welcome Week | How Does Studying Work?</a:t>
            </a:r>
            <a:endParaRPr lang="de-DE" dirty="0"/>
          </a:p>
        </p:txBody>
      </p:sp>
      <p:sp>
        <p:nvSpPr>
          <p:cNvPr id="6" name="Foliennummernplatzhalter 5"/>
          <p:cNvSpPr>
            <a:spLocks noGrp="1"/>
          </p:cNvSpPr>
          <p:nvPr>
            <p:ph type="sldNum" sz="quarter" idx="4294967295"/>
          </p:nvPr>
        </p:nvSpPr>
        <p:spPr>
          <a:xfrm>
            <a:off x="6858000" y="4767262"/>
            <a:ext cx="2133600" cy="273844"/>
          </a:xfrm>
        </p:spPr>
        <p:txBody>
          <a:bodyPr/>
          <a:lstStyle/>
          <a:p>
            <a:pPr defTabSz="457189"/>
            <a:fld id="{3E01A2B2-10AD-754B-9B4C-E5B6FED423D0}" type="slidenum">
              <a:rPr lang="de-DE" smtClean="0">
                <a:solidFill>
                  <a:srgbClr val="3B515B"/>
                </a:solidFill>
              </a:rPr>
              <a:pPr defTabSz="457189"/>
              <a:t>7</a:t>
            </a:fld>
            <a:endParaRPr lang="de-DE" dirty="0">
              <a:solidFill>
                <a:srgbClr val="3B515B"/>
              </a:solidFill>
            </a:endParaRPr>
          </a:p>
        </p:txBody>
      </p:sp>
      <p:sp>
        <p:nvSpPr>
          <p:cNvPr id="10" name="Textplatzhalter 9">
            <a:extLst>
              <a:ext uri="{FF2B5EF4-FFF2-40B4-BE49-F238E27FC236}">
                <a16:creationId xmlns:a16="http://schemas.microsoft.com/office/drawing/2014/main" id="{C7088080-E90F-449F-83EF-0B16618D5EF1}"/>
              </a:ext>
            </a:extLst>
          </p:cNvPr>
          <p:cNvSpPr>
            <a:spLocks noGrp="1"/>
          </p:cNvSpPr>
          <p:nvPr>
            <p:ph type="body" sz="quarter" idx="14"/>
          </p:nvPr>
        </p:nvSpPr>
        <p:spPr/>
        <p:txBody>
          <a:bodyPr/>
          <a:lstStyle/>
          <a:p>
            <a:endParaRPr lang="de-DE" dirty="0"/>
          </a:p>
        </p:txBody>
      </p:sp>
      <p:sp>
        <p:nvSpPr>
          <p:cNvPr id="11" name="Titel 6">
            <a:extLst>
              <a:ext uri="{FF2B5EF4-FFF2-40B4-BE49-F238E27FC236}">
                <a16:creationId xmlns:a16="http://schemas.microsoft.com/office/drawing/2014/main" id="{A37B2FC0-C106-434D-AE79-E49BAA763969}"/>
              </a:ext>
            </a:extLst>
          </p:cNvPr>
          <p:cNvSpPr txBox="1">
            <a:spLocks/>
          </p:cNvSpPr>
          <p:nvPr/>
        </p:nvSpPr>
        <p:spPr>
          <a:xfrm>
            <a:off x="1440661" y="90727"/>
            <a:ext cx="6259827" cy="936104"/>
          </a:xfrm>
          <a:prstGeom prst="rect">
            <a:avLst/>
          </a:prstGeom>
          <a:ln>
            <a:noFill/>
          </a:ln>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kern="1200">
                <a:solidFill>
                  <a:schemeClr val="tx1"/>
                </a:solidFill>
                <a:latin typeface="TheSans UHH" panose="020B0502050302020203" pitchFamily="34" charset="0"/>
                <a:ea typeface="+mj-ea"/>
                <a:cs typeface="TheSans UHH" panose="020B0502050302020203" pitchFamily="34" charset="0"/>
              </a:defRPr>
            </a:lvl1pPr>
          </a:lstStyle>
          <a:p>
            <a:pPr algn="ctr"/>
            <a:r>
              <a:rPr lang="de-DE" dirty="0" err="1"/>
              <a:t>Example</a:t>
            </a:r>
            <a:r>
              <a:rPr lang="de-DE" dirty="0"/>
              <a:t> OE -</a:t>
            </a:r>
            <a:br>
              <a:rPr lang="de-DE" dirty="0"/>
            </a:br>
            <a:r>
              <a:rPr lang="de-DE" dirty="0"/>
              <a:t>Allgemeine Sprachwissenschaft</a:t>
            </a:r>
          </a:p>
        </p:txBody>
      </p:sp>
      <p:sp>
        <p:nvSpPr>
          <p:cNvPr id="13" name="Titel 12">
            <a:extLst>
              <a:ext uri="{FF2B5EF4-FFF2-40B4-BE49-F238E27FC236}">
                <a16:creationId xmlns:a16="http://schemas.microsoft.com/office/drawing/2014/main" id="{B198E6BB-E88C-4E66-8209-68B0960F3AFF}"/>
              </a:ext>
            </a:extLst>
          </p:cNvPr>
          <p:cNvSpPr>
            <a:spLocks noGrp="1"/>
          </p:cNvSpPr>
          <p:nvPr>
            <p:ph type="title"/>
          </p:nvPr>
        </p:nvSpPr>
        <p:spPr/>
        <p:txBody>
          <a:bodyPr/>
          <a:lstStyle/>
          <a:p>
            <a:endParaRPr lang="de-DE"/>
          </a:p>
        </p:txBody>
      </p:sp>
      <p:pic>
        <p:nvPicPr>
          <p:cNvPr id="14" name="Grafik 13">
            <a:extLst>
              <a:ext uri="{FF2B5EF4-FFF2-40B4-BE49-F238E27FC236}">
                <a16:creationId xmlns:a16="http://schemas.microsoft.com/office/drawing/2014/main" id="{14CED60F-F10A-4A61-8422-D0593E1BD1DF}"/>
              </a:ext>
            </a:extLst>
          </p:cNvPr>
          <p:cNvPicPr>
            <a:picLocks noChangeAspect="1"/>
          </p:cNvPicPr>
          <p:nvPr/>
        </p:nvPicPr>
        <p:blipFill rotWithShape="1">
          <a:blip r:embed="rId3"/>
          <a:srcRect l="4879" t="17801" r="22465" b="10653"/>
          <a:stretch/>
        </p:blipFill>
        <p:spPr>
          <a:xfrm>
            <a:off x="152399" y="1167343"/>
            <a:ext cx="8670445" cy="3618566"/>
          </a:xfrm>
          <a:prstGeom prst="rect">
            <a:avLst/>
          </a:prstGeom>
        </p:spPr>
      </p:pic>
      <p:sp>
        <p:nvSpPr>
          <p:cNvPr id="2" name="Datumsplatzhalter 1">
            <a:extLst>
              <a:ext uri="{FF2B5EF4-FFF2-40B4-BE49-F238E27FC236}">
                <a16:creationId xmlns:a16="http://schemas.microsoft.com/office/drawing/2014/main" id="{E02A2126-5A97-45DA-B6FA-9F225B94B921}"/>
              </a:ext>
            </a:extLst>
          </p:cNvPr>
          <p:cNvSpPr>
            <a:spLocks noGrp="1"/>
          </p:cNvSpPr>
          <p:nvPr>
            <p:ph type="dt" sz="half" idx="16"/>
          </p:nvPr>
        </p:nvSpPr>
        <p:spPr>
          <a:xfrm>
            <a:off x="321155" y="4767261"/>
            <a:ext cx="2133600" cy="273844"/>
          </a:xfrm>
        </p:spPr>
        <p:txBody>
          <a:bodyPr/>
          <a:lstStyle/>
          <a:p>
            <a:fld id="{01351B2E-75B7-4030-9064-84DA11EFFBB8}" type="datetime1">
              <a:rPr lang="de-DE" smtClean="0"/>
              <a:t>15.08.2025</a:t>
            </a:fld>
            <a:endParaRPr lang="de-DE" dirty="0"/>
          </a:p>
        </p:txBody>
      </p:sp>
    </p:spTree>
    <p:extLst>
      <p:ext uri="{BB962C8B-B14F-4D97-AF65-F5344CB8AC3E}">
        <p14:creationId xmlns:p14="http://schemas.microsoft.com/office/powerpoint/2010/main" val="3946376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dirty="0"/>
              <a:t>2. How is the semester structured?</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8</a:t>
            </a:fld>
            <a:endParaRPr lang="de-DE"/>
          </a:p>
        </p:txBody>
      </p:sp>
      <p:sp>
        <p:nvSpPr>
          <p:cNvPr id="2" name="Datumsplatzhalter 1">
            <a:extLst>
              <a:ext uri="{FF2B5EF4-FFF2-40B4-BE49-F238E27FC236}">
                <a16:creationId xmlns:a16="http://schemas.microsoft.com/office/drawing/2014/main" id="{98539864-D268-4FCB-B7EA-84215F4F1807}"/>
              </a:ext>
            </a:extLst>
          </p:cNvPr>
          <p:cNvSpPr>
            <a:spLocks noGrp="1"/>
          </p:cNvSpPr>
          <p:nvPr>
            <p:ph type="dt" sz="half" idx="10"/>
          </p:nvPr>
        </p:nvSpPr>
        <p:spPr>
          <a:xfrm>
            <a:off x="393322" y="4762110"/>
            <a:ext cx="2133600" cy="273844"/>
          </a:xfrm>
        </p:spPr>
        <p:txBody>
          <a:bodyPr/>
          <a:lstStyle/>
          <a:p>
            <a:fld id="{C2C7242E-405A-4393-92ED-B763AC975DC3}" type="datetime1">
              <a:rPr lang="de-DE" smtClean="0"/>
              <a:t>15.08.2025</a:t>
            </a:fld>
            <a:endParaRPr lang="de-DE" dirty="0"/>
          </a:p>
        </p:txBody>
      </p:sp>
    </p:spTree>
    <p:extLst>
      <p:ext uri="{BB962C8B-B14F-4D97-AF65-F5344CB8AC3E}">
        <p14:creationId xmlns:p14="http://schemas.microsoft.com/office/powerpoint/2010/main" val="3801397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Timetable overview</a:t>
            </a:r>
          </a:p>
        </p:txBody>
      </p:sp>
      <p:sp>
        <p:nvSpPr>
          <p:cNvPr id="5" name="Fußzeilenplatzhalter 4"/>
          <p:cNvSpPr>
            <a:spLocks noGrp="1"/>
          </p:cNvSpPr>
          <p:nvPr>
            <p:ph type="ftr" sz="quarter" idx="16"/>
          </p:nvPr>
        </p:nvSpPr>
        <p:spPr>
          <a:xfrm>
            <a:off x="2720727" y="4767263"/>
            <a:ext cx="3702546" cy="273844"/>
          </a:xfrm>
        </p:spPr>
        <p:txBody>
          <a:bodyPr/>
          <a:lstStyle/>
          <a:p>
            <a:r>
              <a:rPr lang="en-US"/>
              <a:t>PIASTA Welcome Week | How Does Studying Work?</a:t>
            </a:r>
          </a:p>
        </p:txBody>
      </p:sp>
      <p:sp>
        <p:nvSpPr>
          <p:cNvPr id="6" name="Foliennummernplatzhalter 5"/>
          <p:cNvSpPr>
            <a:spLocks noGrp="1"/>
          </p:cNvSpPr>
          <p:nvPr>
            <p:ph type="sldNum" sz="quarter" idx="17"/>
          </p:nvPr>
        </p:nvSpPr>
        <p:spPr/>
        <p:txBody>
          <a:bodyPr/>
          <a:lstStyle/>
          <a:p>
            <a:fld id="{3E01A2B2-10AD-754B-9B4C-E5B6FED423D0}" type="slidenum">
              <a:rPr lang="de-DE" smtClean="0"/>
              <a:pPr/>
              <a:t>9</a:t>
            </a:fld>
            <a:endParaRPr lang="de-DE"/>
          </a:p>
        </p:txBody>
      </p:sp>
      <p:sp>
        <p:nvSpPr>
          <p:cNvPr id="8" name="Rechteck: abgerundete Ecken 7">
            <a:extLst>
              <a:ext uri="{FF2B5EF4-FFF2-40B4-BE49-F238E27FC236}">
                <a16:creationId xmlns:a16="http://schemas.microsoft.com/office/drawing/2014/main" id="{2D87BA6A-383A-4811-965E-CEDCBE92303C}"/>
              </a:ext>
            </a:extLst>
          </p:cNvPr>
          <p:cNvSpPr/>
          <p:nvPr/>
        </p:nvSpPr>
        <p:spPr>
          <a:xfrm>
            <a:off x="6372201" y="195486"/>
            <a:ext cx="2557032" cy="1118125"/>
          </a:xfrm>
          <a:prstGeom prst="round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TheSans UHH" panose="020B0502050302020203" pitchFamily="34" charset="0"/>
              </a:rPr>
              <a:t>You can find more information about the registration procedure on </a:t>
            </a:r>
            <a:r>
              <a:rPr lang="en-US" dirty="0">
                <a:latin typeface="TheSans UHH" panose="020B0502050302020203" pitchFamily="34" charset="0"/>
                <a:hlinkClick r:id="rId3"/>
              </a:rPr>
              <a:t>Stine</a:t>
            </a:r>
            <a:endParaRPr lang="de-DE" dirty="0">
              <a:latin typeface="TheSans UHH" panose="020B0502050302020203" pitchFamily="34" charset="0"/>
            </a:endParaRPr>
          </a:p>
        </p:txBody>
      </p:sp>
      <p:sp>
        <p:nvSpPr>
          <p:cNvPr id="3" name="Datumsplatzhalter 2">
            <a:extLst>
              <a:ext uri="{FF2B5EF4-FFF2-40B4-BE49-F238E27FC236}">
                <a16:creationId xmlns:a16="http://schemas.microsoft.com/office/drawing/2014/main" id="{6EA5FB93-83D2-4A38-9180-AE09DB9AD25C}"/>
              </a:ext>
            </a:extLst>
          </p:cNvPr>
          <p:cNvSpPr>
            <a:spLocks noGrp="1"/>
          </p:cNvSpPr>
          <p:nvPr>
            <p:ph type="dt" sz="half" idx="15"/>
          </p:nvPr>
        </p:nvSpPr>
        <p:spPr>
          <a:xfrm>
            <a:off x="323850" y="4767263"/>
            <a:ext cx="2133600" cy="273844"/>
          </a:xfrm>
        </p:spPr>
        <p:txBody>
          <a:bodyPr/>
          <a:lstStyle/>
          <a:p>
            <a:fld id="{8E42BB20-A0D7-4AB9-8C7E-7B8EDC883B2C}" type="datetime1">
              <a:rPr lang="de-DE" smtClean="0"/>
              <a:t>15.08.2025</a:t>
            </a:fld>
            <a:endParaRPr lang="de-DE" dirty="0"/>
          </a:p>
        </p:txBody>
      </p:sp>
      <p:graphicFrame>
        <p:nvGraphicFramePr>
          <p:cNvPr id="10" name="Table 9">
            <a:extLst>
              <a:ext uri="{FF2B5EF4-FFF2-40B4-BE49-F238E27FC236}">
                <a16:creationId xmlns:a16="http://schemas.microsoft.com/office/drawing/2014/main" id="{D21295E1-4383-4D1A-AAB0-5A9941D86BFB}"/>
              </a:ext>
            </a:extLst>
          </p:cNvPr>
          <p:cNvGraphicFramePr>
            <a:graphicFrameLocks noGrp="1"/>
          </p:cNvGraphicFramePr>
          <p:nvPr>
            <p:extLst>
              <p:ext uri="{D42A27DB-BD31-4B8C-83A1-F6EECF244321}">
                <p14:modId xmlns:p14="http://schemas.microsoft.com/office/powerpoint/2010/main" val="1718952272"/>
              </p:ext>
            </p:extLst>
          </p:nvPr>
        </p:nvGraphicFramePr>
        <p:xfrm>
          <a:off x="214768" y="1892626"/>
          <a:ext cx="8712645" cy="3086789"/>
        </p:xfrm>
        <a:graphic>
          <a:graphicData uri="http://schemas.openxmlformats.org/drawingml/2006/table">
            <a:tbl>
              <a:tblPr firstRow="1" bandRow="1">
                <a:tableStyleId>{5C22544A-7EE6-4342-B048-85BDC9FD1C3A}</a:tableStyleId>
              </a:tblPr>
              <a:tblGrid>
                <a:gridCol w="1276852">
                  <a:extLst>
                    <a:ext uri="{9D8B030D-6E8A-4147-A177-3AD203B41FA5}">
                      <a16:colId xmlns:a16="http://schemas.microsoft.com/office/drawing/2014/main" val="1808653552"/>
                    </a:ext>
                  </a:extLst>
                </a:gridCol>
                <a:gridCol w="1432393">
                  <a:extLst>
                    <a:ext uri="{9D8B030D-6E8A-4147-A177-3AD203B41FA5}">
                      <a16:colId xmlns:a16="http://schemas.microsoft.com/office/drawing/2014/main" val="452208050"/>
                    </a:ext>
                  </a:extLst>
                </a:gridCol>
                <a:gridCol w="1611663">
                  <a:extLst>
                    <a:ext uri="{9D8B030D-6E8A-4147-A177-3AD203B41FA5}">
                      <a16:colId xmlns:a16="http://schemas.microsoft.com/office/drawing/2014/main" val="3538098368"/>
                    </a:ext>
                  </a:extLst>
                </a:gridCol>
                <a:gridCol w="1610532">
                  <a:extLst>
                    <a:ext uri="{9D8B030D-6E8A-4147-A177-3AD203B41FA5}">
                      <a16:colId xmlns:a16="http://schemas.microsoft.com/office/drawing/2014/main" val="543998681"/>
                    </a:ext>
                  </a:extLst>
                </a:gridCol>
                <a:gridCol w="1318171">
                  <a:extLst>
                    <a:ext uri="{9D8B030D-6E8A-4147-A177-3AD203B41FA5}">
                      <a16:colId xmlns:a16="http://schemas.microsoft.com/office/drawing/2014/main" val="3107821383"/>
                    </a:ext>
                  </a:extLst>
                </a:gridCol>
                <a:gridCol w="1463034">
                  <a:extLst>
                    <a:ext uri="{9D8B030D-6E8A-4147-A177-3AD203B41FA5}">
                      <a16:colId xmlns:a16="http://schemas.microsoft.com/office/drawing/2014/main" val="1473452355"/>
                    </a:ext>
                  </a:extLst>
                </a:gridCol>
              </a:tblGrid>
              <a:tr h="731915">
                <a:tc>
                  <a:txBody>
                    <a:bodyPr/>
                    <a:lstStyle/>
                    <a:p>
                      <a:r>
                        <a:rPr lang="de-DE" sz="1600" kern="1200" dirty="0">
                          <a:solidFill>
                            <a:schemeClr val="bg1"/>
                          </a:solidFill>
                          <a:latin typeface="TheSans UHH" panose="020B0502050302020203" pitchFamily="34" charset="0"/>
                          <a:ea typeface="+mn-ea"/>
                          <a:cs typeface="+mn-cs"/>
                        </a:rPr>
                        <a:t>Welcome </a:t>
                      </a:r>
                      <a:r>
                        <a:rPr lang="de-DE" sz="1600" kern="1200" dirty="0" err="1">
                          <a:solidFill>
                            <a:schemeClr val="bg1"/>
                          </a:solidFill>
                          <a:latin typeface="TheSans UHH" panose="020B0502050302020203" pitchFamily="34" charset="0"/>
                          <a:ea typeface="+mn-ea"/>
                          <a:cs typeface="+mn-cs"/>
                        </a:rPr>
                        <a:t>Week</a:t>
                      </a:r>
                      <a:endParaRPr lang="de-DE" sz="1600" kern="1200" dirty="0">
                        <a:solidFill>
                          <a:schemeClr val="bg1"/>
                        </a:solidFill>
                        <a:latin typeface="TheSans UHH" panose="020B0502050302020203" pitchFamily="34" charset="0"/>
                        <a:ea typeface="+mn-ea"/>
                        <a:cs typeface="+mn-cs"/>
                      </a:endParaRPr>
                    </a:p>
                  </a:txBody>
                  <a:tcPr>
                    <a:solidFill>
                      <a:srgbClr val="0271BB"/>
                    </a:solidFill>
                  </a:tcPr>
                </a:tc>
                <a:tc>
                  <a:txBody>
                    <a:bodyPr/>
                    <a:lstStyle/>
                    <a:p>
                      <a:pPr marL="0" algn="l" defTabSz="457200" rtl="0" eaLnBrk="1" latinLnBrk="0" hangingPunct="1"/>
                      <a:r>
                        <a:rPr lang="de-DE" sz="1600" b="1" kern="1200" dirty="0">
                          <a:solidFill>
                            <a:schemeClr val="bg1"/>
                          </a:solidFill>
                          <a:latin typeface="TheSans UHH" panose="020B0502050302020203" pitchFamily="34" charset="0"/>
                          <a:ea typeface="+mn-ea"/>
                          <a:cs typeface="+mn-cs"/>
                        </a:rPr>
                        <a:t>Orientierungs-einheit (OE)</a:t>
                      </a:r>
                    </a:p>
                  </a:txBody>
                  <a:tcPr>
                    <a:solidFill>
                      <a:srgbClr val="0271BB"/>
                    </a:solidFill>
                  </a:tcPr>
                </a:tc>
                <a:tc>
                  <a:txBody>
                    <a:bodyPr/>
                    <a:lstStyle/>
                    <a:p>
                      <a:pPr marL="0" algn="l" defTabSz="457200" rtl="0" eaLnBrk="1" latinLnBrk="0" hangingPunct="1"/>
                      <a:r>
                        <a:rPr lang="de-DE" sz="1600" b="1" kern="1200" dirty="0">
                          <a:solidFill>
                            <a:schemeClr val="bg1"/>
                          </a:solidFill>
                          <a:latin typeface="TheSans UHH" panose="020B0502050302020203" pitchFamily="34" charset="0"/>
                          <a:ea typeface="+mn-ea"/>
                          <a:cs typeface="+mn-cs"/>
                        </a:rPr>
                        <a:t>Anmeldung zu Kursen</a:t>
                      </a:r>
                    </a:p>
                  </a:txBody>
                  <a:tcPr>
                    <a:solidFill>
                      <a:srgbClr val="0271BB"/>
                    </a:solidFill>
                  </a:tcPr>
                </a:tc>
                <a:tc>
                  <a:txBody>
                    <a:bodyPr/>
                    <a:lstStyle/>
                    <a:p>
                      <a:pPr marL="0" algn="l" defTabSz="457200" rtl="0" eaLnBrk="1" latinLnBrk="0" hangingPunct="1"/>
                      <a:r>
                        <a:rPr lang="de-DE" sz="1600" b="1" kern="1200" dirty="0">
                          <a:solidFill>
                            <a:schemeClr val="bg1"/>
                          </a:solidFill>
                          <a:latin typeface="TheSans UHH" panose="020B0502050302020203" pitchFamily="34" charset="0"/>
                          <a:ea typeface="+mn-ea"/>
                          <a:cs typeface="+mn-cs"/>
                        </a:rPr>
                        <a:t>Semesterstart</a:t>
                      </a:r>
                    </a:p>
                  </a:txBody>
                  <a:tcPr>
                    <a:solidFill>
                      <a:srgbClr val="0271BB"/>
                    </a:solidFill>
                  </a:tcPr>
                </a:tc>
                <a:tc>
                  <a:txBody>
                    <a:bodyPr/>
                    <a:lstStyle/>
                    <a:p>
                      <a:pPr marL="0" algn="l" defTabSz="457200" rtl="0" eaLnBrk="1" latinLnBrk="0" hangingPunct="1"/>
                      <a:r>
                        <a:rPr lang="de-DE" sz="1600" b="1" kern="1200" dirty="0">
                          <a:solidFill>
                            <a:schemeClr val="bg1"/>
                          </a:solidFill>
                          <a:latin typeface="TheSans UHH" panose="020B0502050302020203" pitchFamily="34" charset="0"/>
                          <a:ea typeface="+mn-ea"/>
                          <a:cs typeface="+mn-cs"/>
                        </a:rPr>
                        <a:t>Ferien</a:t>
                      </a:r>
                    </a:p>
                  </a:txBody>
                  <a:tcPr>
                    <a:solidFill>
                      <a:srgbClr val="0271BB"/>
                    </a:solidFill>
                  </a:tcPr>
                </a:tc>
                <a:tc>
                  <a:txBody>
                    <a:bodyPr/>
                    <a:lstStyle/>
                    <a:p>
                      <a:pPr marL="0" algn="l" defTabSz="457200" rtl="0" eaLnBrk="1" latinLnBrk="0" hangingPunct="1"/>
                      <a:r>
                        <a:rPr lang="de-DE" sz="1600" b="1" kern="1200" dirty="0">
                          <a:solidFill>
                            <a:schemeClr val="bg1"/>
                          </a:solidFill>
                          <a:latin typeface="TheSans UHH" panose="020B0502050302020203" pitchFamily="34" charset="0"/>
                          <a:ea typeface="+mn-ea"/>
                          <a:cs typeface="+mn-cs"/>
                        </a:rPr>
                        <a:t>Semesterferien/Vorlesungsfreie Zeit</a:t>
                      </a:r>
                    </a:p>
                  </a:txBody>
                  <a:tcPr>
                    <a:solidFill>
                      <a:srgbClr val="0271BB"/>
                    </a:solidFill>
                  </a:tcPr>
                </a:tc>
                <a:extLst>
                  <a:ext uri="{0D108BD9-81ED-4DB2-BD59-A6C34878D82A}">
                    <a16:rowId xmlns:a16="http://schemas.microsoft.com/office/drawing/2014/main" val="2961705854"/>
                  </a:ext>
                </a:extLst>
              </a:tr>
              <a:tr h="2263829">
                <a:tc>
                  <a:txBody>
                    <a:bodyPr/>
                    <a:lstStyle/>
                    <a:p>
                      <a:endParaRPr lang="de-DE" sz="1600" b="0" kern="1200" dirty="0">
                        <a:solidFill>
                          <a:srgbClr val="3B515B"/>
                        </a:solidFill>
                        <a:latin typeface="TheSans UHH" panose="020B0502050302020203" pitchFamily="34" charset="0"/>
                        <a:ea typeface="+mn-ea"/>
                        <a:cs typeface="+mn-cs"/>
                      </a:endParaRPr>
                    </a:p>
                    <a:p>
                      <a:endParaRPr lang="de-DE" sz="1600" b="0" kern="1200" dirty="0">
                        <a:solidFill>
                          <a:srgbClr val="3B515B"/>
                        </a:solidFill>
                        <a:latin typeface="TheSans UHH" panose="020B0502050302020203" pitchFamily="34" charset="0"/>
                        <a:ea typeface="+mn-ea"/>
                        <a:cs typeface="+mn-cs"/>
                      </a:endParaRPr>
                    </a:p>
                    <a:p>
                      <a:endParaRPr lang="de-DE" sz="1600" b="0" kern="1200" dirty="0">
                        <a:solidFill>
                          <a:srgbClr val="3B515B"/>
                        </a:solidFill>
                        <a:latin typeface="TheSans UHH" panose="020B0502050302020203" pitchFamily="34" charset="0"/>
                        <a:ea typeface="+mn-ea"/>
                        <a:cs typeface="+mn-cs"/>
                      </a:endParaRPr>
                    </a:p>
                    <a:p>
                      <a:r>
                        <a:rPr lang="de-DE" sz="1600" b="0" kern="1200" dirty="0">
                          <a:solidFill>
                            <a:srgbClr val="3B515B"/>
                          </a:solidFill>
                          <a:latin typeface="TheSans UHH" panose="020B0502050302020203" pitchFamily="34" charset="0"/>
                          <a:ea typeface="+mn-ea"/>
                          <a:cs typeface="+mn-cs"/>
                        </a:rPr>
                        <a:t>29.09.25- 03.10.25</a:t>
                      </a:r>
                    </a:p>
                  </a:txBody>
                  <a:tcPr>
                    <a:solidFill>
                      <a:srgbClr val="80B8DD">
                        <a:alpha val="20000"/>
                      </a:srgbClr>
                    </a:solidFill>
                  </a:tcPr>
                </a:tc>
                <a:tc>
                  <a:txBody>
                    <a:bodyPr/>
                    <a:lstStyle/>
                    <a:p>
                      <a:pPr marL="0" algn="l" defTabSz="457200" rtl="0" eaLnBrk="1" latinLnBrk="0" hangingPunct="1"/>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r>
                        <a:rPr lang="de-DE" sz="1600" b="0" kern="1200" dirty="0">
                          <a:solidFill>
                            <a:srgbClr val="3B515B"/>
                          </a:solidFill>
                          <a:latin typeface="TheSans UHH" panose="020B0502050302020203" pitchFamily="34" charset="0"/>
                          <a:ea typeface="+mn-ea"/>
                          <a:cs typeface="+mn-cs"/>
                        </a:rPr>
                        <a:t>06.10.2025- 10.10.2025</a:t>
                      </a:r>
                    </a:p>
                  </a:txBody>
                  <a:tcPr>
                    <a:solidFill>
                      <a:srgbClr val="80B8DD">
                        <a:alpha val="20000"/>
                      </a:srgbClr>
                    </a:solidFill>
                  </a:tcPr>
                </a:tc>
                <a:tc>
                  <a:txBody>
                    <a:bodyPr/>
                    <a:lstStyle/>
                    <a:p>
                      <a:pPr marL="0" algn="l" defTabSz="457200" rtl="0" eaLnBrk="1" latinLnBrk="0" hangingPunct="1"/>
                      <a:r>
                        <a:rPr lang="de-DE" sz="1600" b="1" kern="1200" dirty="0">
                          <a:solidFill>
                            <a:srgbClr val="3B515B"/>
                          </a:solidFill>
                          <a:latin typeface="TheSans UHH" panose="020B0502050302020203" pitchFamily="34" charset="0"/>
                          <a:ea typeface="+mn-ea"/>
                          <a:cs typeface="+mn-cs"/>
                        </a:rPr>
                        <a:t>Erstsemester</a:t>
                      </a:r>
                    </a:p>
                    <a:p>
                      <a:pPr marL="0" algn="l" defTabSz="457200" rtl="0" eaLnBrk="1" latinLnBrk="0" hangingPunct="1"/>
                      <a:r>
                        <a:rPr lang="pt-BR" sz="1600" b="0" i="0" kern="1200" dirty="0">
                          <a:solidFill>
                            <a:schemeClr val="dk1"/>
                          </a:solidFill>
                          <a:effectLst/>
                          <a:latin typeface="+mn-lt"/>
                          <a:ea typeface="+mn-ea"/>
                          <a:cs typeface="+mn-cs"/>
                        </a:rPr>
                        <a:t>06.10.</a:t>
                      </a:r>
                      <a:r>
                        <a:rPr lang="pt-BR" sz="1600" b="0" i="0" kern="1200" baseline="0" dirty="0">
                          <a:solidFill>
                            <a:schemeClr val="dk1"/>
                          </a:solidFill>
                          <a:effectLst/>
                          <a:latin typeface="+mn-lt"/>
                          <a:ea typeface="+mn-ea"/>
                          <a:cs typeface="+mn-cs"/>
                        </a:rPr>
                        <a:t> </a:t>
                      </a:r>
                      <a:r>
                        <a:rPr lang="pt-BR" sz="1600" b="0" i="0" kern="1200" dirty="0">
                          <a:solidFill>
                            <a:schemeClr val="dk1"/>
                          </a:solidFill>
                          <a:effectLst/>
                          <a:latin typeface="+mn-lt"/>
                          <a:ea typeface="+mn-ea"/>
                          <a:cs typeface="+mn-cs"/>
                        </a:rPr>
                        <a:t>9 Uhr</a:t>
                      </a:r>
                      <a:r>
                        <a:rPr lang="pt-BR" sz="1600" b="0" i="0" kern="1200" baseline="0" dirty="0">
                          <a:solidFill>
                            <a:schemeClr val="dk1"/>
                          </a:solidFill>
                          <a:effectLst/>
                          <a:latin typeface="+mn-lt"/>
                          <a:ea typeface="+mn-ea"/>
                          <a:cs typeface="+mn-cs"/>
                        </a:rPr>
                        <a:t> bis </a:t>
                      </a:r>
                    </a:p>
                    <a:p>
                      <a:pPr marL="0" algn="l" defTabSz="457200" rtl="0" eaLnBrk="1" latinLnBrk="0" hangingPunct="1"/>
                      <a:r>
                        <a:rPr lang="pt-BR" sz="1600" b="0" i="0" kern="1200" dirty="0">
                          <a:solidFill>
                            <a:schemeClr val="dk1"/>
                          </a:solidFill>
                          <a:effectLst/>
                          <a:latin typeface="+mn-lt"/>
                          <a:ea typeface="+mn-ea"/>
                          <a:cs typeface="+mn-cs"/>
                        </a:rPr>
                        <a:t>09.10.</a:t>
                      </a:r>
                      <a:r>
                        <a:rPr lang="pt-BR" sz="1600" b="0" i="0" kern="1200" baseline="0" dirty="0">
                          <a:solidFill>
                            <a:schemeClr val="dk1"/>
                          </a:solidFill>
                          <a:effectLst/>
                          <a:latin typeface="+mn-lt"/>
                          <a:ea typeface="+mn-ea"/>
                          <a:cs typeface="+mn-cs"/>
                        </a:rPr>
                        <a:t> </a:t>
                      </a:r>
                      <a:r>
                        <a:rPr lang="pt-BR" sz="1600" b="0" i="0" kern="1200" dirty="0">
                          <a:solidFill>
                            <a:schemeClr val="dk1"/>
                          </a:solidFill>
                          <a:effectLst/>
                          <a:latin typeface="+mn-lt"/>
                          <a:ea typeface="+mn-ea"/>
                          <a:cs typeface="+mn-cs"/>
                        </a:rPr>
                        <a:t>16 Uhr</a:t>
                      </a:r>
                    </a:p>
                    <a:p>
                      <a:pPr marL="0" algn="l" defTabSz="457200" rtl="0" eaLnBrk="1" latinLnBrk="0" hangingPunct="1"/>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r>
                        <a:rPr lang="de-DE" sz="1600" b="1" kern="1200" dirty="0">
                          <a:solidFill>
                            <a:srgbClr val="3B515B"/>
                          </a:solidFill>
                          <a:latin typeface="TheSans UHH" panose="020B0502050302020203" pitchFamily="34" charset="0"/>
                          <a:ea typeface="+mn-ea"/>
                          <a:cs typeface="+mn-cs"/>
                        </a:rPr>
                        <a:t>Ummeldung:</a:t>
                      </a:r>
                    </a:p>
                    <a:p>
                      <a:pPr marL="0" algn="l" defTabSz="457200" rtl="0" eaLnBrk="1" latinLnBrk="0" hangingPunct="1"/>
                      <a:r>
                        <a:rPr lang="de-DE" sz="1600" b="0" kern="1200" dirty="0">
                          <a:solidFill>
                            <a:srgbClr val="3B515B"/>
                          </a:solidFill>
                          <a:latin typeface="TheSans UHH" panose="020B0502050302020203" pitchFamily="34" charset="0"/>
                          <a:ea typeface="+mn-ea"/>
                          <a:cs typeface="+mn-cs"/>
                        </a:rPr>
                        <a:t>13.10. 9 Uhr</a:t>
                      </a:r>
                    </a:p>
                    <a:p>
                      <a:pPr marL="0" algn="l" defTabSz="457200" rtl="0" eaLnBrk="1" latinLnBrk="0" hangingPunct="1"/>
                      <a:r>
                        <a:rPr lang="de-DE" sz="1600" b="0" kern="1200" dirty="0">
                          <a:solidFill>
                            <a:srgbClr val="3B515B"/>
                          </a:solidFill>
                          <a:latin typeface="TheSans UHH" panose="020B0502050302020203" pitchFamily="34" charset="0"/>
                          <a:ea typeface="+mn-ea"/>
                          <a:cs typeface="+mn-cs"/>
                        </a:rPr>
                        <a:t>bis</a:t>
                      </a:r>
                    </a:p>
                    <a:p>
                      <a:pPr marL="0" algn="l" defTabSz="457200" rtl="0" eaLnBrk="1" latinLnBrk="0" hangingPunct="1"/>
                      <a:r>
                        <a:rPr lang="de-DE" sz="1600" b="0" kern="1200" dirty="0">
                          <a:solidFill>
                            <a:srgbClr val="3B515B"/>
                          </a:solidFill>
                          <a:latin typeface="TheSans UHH" panose="020B0502050302020203" pitchFamily="34" charset="0"/>
                          <a:ea typeface="+mn-ea"/>
                          <a:cs typeface="+mn-cs"/>
                        </a:rPr>
                        <a:t>23.10. 13 Uhr</a:t>
                      </a:r>
                    </a:p>
                  </a:txBody>
                  <a:tcPr>
                    <a:solidFill>
                      <a:srgbClr val="80B8DD">
                        <a:alpha val="20000"/>
                      </a:srgbClr>
                    </a:solidFill>
                  </a:tcPr>
                </a:tc>
                <a:tc>
                  <a:txBody>
                    <a:bodyPr/>
                    <a:lstStyle/>
                    <a:p>
                      <a:pPr marL="0" algn="l" defTabSz="457200" rtl="0" eaLnBrk="1" latinLnBrk="0" hangingPunct="1"/>
                      <a:r>
                        <a:rPr lang="de-DE" sz="1600" b="1" kern="1200" dirty="0" err="1">
                          <a:solidFill>
                            <a:srgbClr val="3B515B"/>
                          </a:solidFill>
                          <a:latin typeface="TheSans UHH" panose="020B0502050302020203" pitchFamily="34" charset="0"/>
                          <a:ea typeface="+mn-ea"/>
                          <a:cs typeface="+mn-cs"/>
                        </a:rPr>
                        <a:t>WiSe</a:t>
                      </a:r>
                      <a:r>
                        <a:rPr lang="de-DE" sz="1600" b="1" kern="1200" dirty="0">
                          <a:solidFill>
                            <a:srgbClr val="3B515B"/>
                          </a:solidFill>
                          <a:latin typeface="TheSans UHH" panose="020B0502050302020203" pitchFamily="34" charset="0"/>
                          <a:ea typeface="+mn-ea"/>
                          <a:cs typeface="+mn-cs"/>
                        </a:rPr>
                        <a:t> 2025_26</a:t>
                      </a:r>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r>
                        <a:rPr lang="de-DE" sz="1600" b="0" kern="1200" dirty="0">
                          <a:solidFill>
                            <a:srgbClr val="3B515B"/>
                          </a:solidFill>
                          <a:latin typeface="TheSans UHH" panose="020B0502050302020203" pitchFamily="34" charset="0"/>
                          <a:ea typeface="+mn-ea"/>
                          <a:cs typeface="+mn-cs"/>
                        </a:rPr>
                        <a:t>01.10.25</a:t>
                      </a:r>
                      <a:r>
                        <a:rPr lang="de-DE" sz="1600" b="0" kern="1200" baseline="0" dirty="0">
                          <a:solidFill>
                            <a:srgbClr val="3B515B"/>
                          </a:solidFill>
                          <a:latin typeface="TheSans UHH" panose="020B0502050302020203" pitchFamily="34" charset="0"/>
                          <a:ea typeface="+mn-ea"/>
                          <a:cs typeface="+mn-cs"/>
                        </a:rPr>
                        <a:t> – 31.03.26</a:t>
                      </a:r>
                    </a:p>
                    <a:p>
                      <a:pPr marL="0" algn="l" defTabSz="457200" rtl="0" eaLnBrk="1" latinLnBrk="0" hangingPunct="1"/>
                      <a:endParaRPr lang="de-DE" sz="1600" b="0" kern="1200" baseline="0" dirty="0">
                        <a:solidFill>
                          <a:srgbClr val="3B515B"/>
                        </a:solidFill>
                        <a:latin typeface="TheSans UHH" panose="020B0502050302020203" pitchFamily="34" charset="0"/>
                        <a:ea typeface="+mn-ea"/>
                        <a:cs typeface="+mn-cs"/>
                      </a:endParaRPr>
                    </a:p>
                    <a:p>
                      <a:pPr marL="0" algn="l" defTabSz="457200" rtl="0" eaLnBrk="1" latinLnBrk="0" hangingPunct="1"/>
                      <a:r>
                        <a:rPr lang="de-DE" sz="1600" b="1" kern="1200" baseline="0" dirty="0">
                          <a:solidFill>
                            <a:srgbClr val="3B515B"/>
                          </a:solidFill>
                          <a:latin typeface="TheSans UHH" panose="020B0502050302020203" pitchFamily="34" charset="0"/>
                          <a:ea typeface="+mn-ea"/>
                          <a:cs typeface="+mn-cs"/>
                        </a:rPr>
                        <a:t>Vorlesungszeit</a:t>
                      </a:r>
                    </a:p>
                    <a:p>
                      <a:pPr marL="0" algn="l" defTabSz="457200" rtl="0" eaLnBrk="1" latinLnBrk="0" hangingPunct="1"/>
                      <a:r>
                        <a:rPr lang="de-DE" sz="1600" b="0" kern="1200" baseline="0" dirty="0">
                          <a:solidFill>
                            <a:srgbClr val="3B515B"/>
                          </a:solidFill>
                          <a:latin typeface="TheSans UHH" panose="020B0502050302020203" pitchFamily="34" charset="0"/>
                          <a:ea typeface="+mn-ea"/>
                          <a:cs typeface="+mn-cs"/>
                        </a:rPr>
                        <a:t>13.10.25-</a:t>
                      </a:r>
                    </a:p>
                    <a:p>
                      <a:pPr marL="0" algn="l" defTabSz="457200" rtl="0" eaLnBrk="1" latinLnBrk="0" hangingPunct="1"/>
                      <a:r>
                        <a:rPr lang="de-DE" sz="1600" b="0" kern="1200" baseline="0" dirty="0">
                          <a:solidFill>
                            <a:srgbClr val="3B515B"/>
                          </a:solidFill>
                          <a:latin typeface="TheSans UHH" panose="020B0502050302020203" pitchFamily="34" charset="0"/>
                          <a:ea typeface="+mn-ea"/>
                          <a:cs typeface="+mn-cs"/>
                        </a:rPr>
                        <a:t>31.01.26</a:t>
                      </a:r>
                      <a:endParaRPr lang="de-DE" sz="1600" b="0" kern="1200" dirty="0">
                        <a:solidFill>
                          <a:srgbClr val="3B515B"/>
                        </a:solidFill>
                        <a:latin typeface="TheSans UHH" panose="020B0502050302020203" pitchFamily="34" charset="0"/>
                        <a:ea typeface="+mn-ea"/>
                        <a:cs typeface="+mn-cs"/>
                      </a:endParaRPr>
                    </a:p>
                  </a:txBody>
                  <a:tcPr>
                    <a:solidFill>
                      <a:srgbClr val="80B8DD">
                        <a:alpha val="20000"/>
                      </a:srgbClr>
                    </a:solidFill>
                  </a:tcPr>
                </a:tc>
                <a:tc>
                  <a:txBody>
                    <a:bodyPr/>
                    <a:lstStyle/>
                    <a:p>
                      <a:pPr marL="0" algn="l" defTabSz="457200" rtl="0" eaLnBrk="1" latinLnBrk="0" hangingPunct="1"/>
                      <a:r>
                        <a:rPr lang="de-DE" sz="1600" b="1" kern="1200" dirty="0">
                          <a:solidFill>
                            <a:srgbClr val="3B515B"/>
                          </a:solidFill>
                          <a:latin typeface="TheSans UHH" panose="020B0502050302020203" pitchFamily="34" charset="0"/>
                          <a:ea typeface="+mn-ea"/>
                          <a:cs typeface="+mn-cs"/>
                        </a:rPr>
                        <a:t>Weihnachts-ferien:</a:t>
                      </a:r>
                    </a:p>
                    <a:p>
                      <a:pPr marL="0" algn="l" defTabSz="457200" rtl="0" eaLnBrk="1" latinLnBrk="0" hangingPunct="1"/>
                      <a:r>
                        <a:rPr lang="de-DE" sz="1600" b="0" kern="1200" dirty="0">
                          <a:solidFill>
                            <a:srgbClr val="3B515B"/>
                          </a:solidFill>
                          <a:latin typeface="TheSans UHH" panose="020B0502050302020203" pitchFamily="34" charset="0"/>
                          <a:ea typeface="+mn-ea"/>
                          <a:cs typeface="+mn-cs"/>
                        </a:rPr>
                        <a:t> </a:t>
                      </a:r>
                    </a:p>
                    <a:p>
                      <a:pPr marL="0" algn="l" defTabSz="457200" rtl="0" eaLnBrk="1" latinLnBrk="0" hangingPunct="1"/>
                      <a:r>
                        <a:rPr lang="de-DE" sz="1600" b="0" kern="1200" dirty="0">
                          <a:solidFill>
                            <a:srgbClr val="3B515B"/>
                          </a:solidFill>
                          <a:latin typeface="TheSans UHH" panose="020B0502050302020203" pitchFamily="34" charset="0"/>
                          <a:ea typeface="+mn-ea"/>
                          <a:cs typeface="+mn-cs"/>
                        </a:rPr>
                        <a:t>21.12.25-04.01.26</a:t>
                      </a:r>
                    </a:p>
                  </a:txBody>
                  <a:tcPr>
                    <a:solidFill>
                      <a:srgbClr val="80B8DD">
                        <a:alpha val="20000"/>
                      </a:srgbClr>
                    </a:solidFill>
                  </a:tcPr>
                </a:tc>
                <a:tc>
                  <a:txBody>
                    <a:bodyPr/>
                    <a:lstStyle/>
                    <a:p>
                      <a:pPr marL="0" algn="l" defTabSz="457200" rtl="0" eaLnBrk="1" latinLnBrk="0" hangingPunct="1"/>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endParaRPr lang="de-DE" sz="1600" b="0" kern="1200" dirty="0">
                        <a:solidFill>
                          <a:srgbClr val="3B515B"/>
                        </a:solidFill>
                        <a:latin typeface="TheSans UHH" panose="020B0502050302020203" pitchFamily="34" charset="0"/>
                        <a:ea typeface="+mn-ea"/>
                        <a:cs typeface="+mn-cs"/>
                      </a:endParaRPr>
                    </a:p>
                    <a:p>
                      <a:pPr marL="0" algn="l" defTabSz="457200" rtl="0" eaLnBrk="1" latinLnBrk="0" hangingPunct="1"/>
                      <a:r>
                        <a:rPr lang="de-DE" sz="1600" b="0" kern="1200" baseline="0" dirty="0">
                          <a:solidFill>
                            <a:srgbClr val="3B515B"/>
                          </a:solidFill>
                          <a:latin typeface="TheSans UHH" panose="020B0502050302020203" pitchFamily="34" charset="0"/>
                          <a:ea typeface="+mn-ea"/>
                          <a:cs typeface="+mn-cs"/>
                        </a:rPr>
                        <a:t>02.02.26 – 31.03.26</a:t>
                      </a:r>
                      <a:endParaRPr lang="de-DE" sz="1600" b="0" kern="1200" dirty="0">
                        <a:solidFill>
                          <a:srgbClr val="3B515B"/>
                        </a:solidFill>
                        <a:latin typeface="TheSans UHH" panose="020B0502050302020203" pitchFamily="34" charset="0"/>
                        <a:ea typeface="+mn-ea"/>
                        <a:cs typeface="+mn-cs"/>
                      </a:endParaRPr>
                    </a:p>
                  </a:txBody>
                  <a:tcPr>
                    <a:solidFill>
                      <a:srgbClr val="80B8DD">
                        <a:alpha val="20000"/>
                      </a:srgbClr>
                    </a:solidFill>
                  </a:tcPr>
                </a:tc>
                <a:extLst>
                  <a:ext uri="{0D108BD9-81ED-4DB2-BD59-A6C34878D82A}">
                    <a16:rowId xmlns:a16="http://schemas.microsoft.com/office/drawing/2014/main" val="1093482400"/>
                  </a:ext>
                </a:extLst>
              </a:tr>
            </a:tbl>
          </a:graphicData>
        </a:graphic>
      </p:graphicFrame>
    </p:spTree>
    <p:extLst>
      <p:ext uri="{BB962C8B-B14F-4D97-AF65-F5344CB8AC3E}">
        <p14:creationId xmlns:p14="http://schemas.microsoft.com/office/powerpoint/2010/main" val="2338909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How is the semester structured?</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10</a:t>
            </a:fld>
            <a:endParaRPr lang="de-DE"/>
          </a:p>
        </p:txBody>
      </p:sp>
      <p:sp>
        <p:nvSpPr>
          <p:cNvPr id="12" name="Textplatzhalter 2">
            <a:extLst>
              <a:ext uri="{FF2B5EF4-FFF2-40B4-BE49-F238E27FC236}">
                <a16:creationId xmlns:a16="http://schemas.microsoft.com/office/drawing/2014/main" id="{D8702A19-620D-4062-8E9A-F7FD2635A664}"/>
              </a:ext>
            </a:extLst>
          </p:cNvPr>
          <p:cNvSpPr>
            <a:spLocks noGrp="1"/>
          </p:cNvSpPr>
          <p:nvPr>
            <p:ph type="body" sz="quarter" idx="14"/>
          </p:nvPr>
        </p:nvSpPr>
        <p:spPr>
          <a:xfrm>
            <a:off x="214770" y="1779662"/>
            <a:ext cx="4171028" cy="2880320"/>
          </a:xfrm>
        </p:spPr>
        <p:txBody>
          <a:bodyPr>
            <a:normAutofit/>
          </a:bodyPr>
          <a:lstStyle/>
          <a:p>
            <a:r>
              <a:rPr lang="en-US" sz="1800" b="1" dirty="0"/>
              <a:t>Lecture period</a:t>
            </a:r>
          </a:p>
          <a:p>
            <a:pPr marL="342900" lvl="0" indent="-342900">
              <a:buFont typeface="Arial" panose="020B0604020202020204" pitchFamily="34" charset="0"/>
              <a:buChar char="•"/>
            </a:pPr>
            <a:r>
              <a:rPr lang="en-US" sz="1800" dirty="0"/>
              <a:t>Weekly courses and block courses</a:t>
            </a:r>
          </a:p>
          <a:p>
            <a:pPr marL="342900" lvl="0" indent="-342900">
              <a:buFont typeface="Arial" panose="020B0604020202020204" pitchFamily="34" charset="0"/>
              <a:buChar char="•"/>
            </a:pPr>
            <a:r>
              <a:rPr lang="en-US" sz="1800" dirty="0"/>
              <a:t>Preparing for and following up on courses</a:t>
            </a:r>
          </a:p>
          <a:p>
            <a:pPr marL="342900" lvl="0" indent="-342900">
              <a:buFont typeface="Arial" panose="020B0604020202020204" pitchFamily="34" charset="0"/>
              <a:buChar char="•"/>
            </a:pPr>
            <a:r>
              <a:rPr lang="en-US" sz="1800" dirty="0"/>
              <a:t>Working in study groups</a:t>
            </a:r>
          </a:p>
          <a:p>
            <a:pPr marL="342900" lvl="0" indent="-342900">
              <a:buFont typeface="Arial" panose="020B0604020202020204" pitchFamily="34" charset="0"/>
              <a:buChar char="•"/>
            </a:pPr>
            <a:r>
              <a:rPr lang="en-US" sz="1800" dirty="0"/>
              <a:t>Documenting completed coursework</a:t>
            </a:r>
          </a:p>
          <a:p>
            <a:pPr marL="342900" lvl="0" indent="-342900">
              <a:buFont typeface="Arial" panose="020B0604020202020204" pitchFamily="34" charset="0"/>
              <a:buChar char="•"/>
            </a:pPr>
            <a:r>
              <a:rPr lang="en-US" sz="1800" dirty="0"/>
              <a:t>Preparing for and taking exams</a:t>
            </a:r>
          </a:p>
          <a:p>
            <a:pPr marL="342900" indent="-342900">
              <a:buFont typeface="Arial" panose="020B0604020202020204" pitchFamily="34" charset="0"/>
              <a:buChar char="•"/>
            </a:pPr>
            <a:endParaRPr lang="de-DE" dirty="0"/>
          </a:p>
        </p:txBody>
      </p:sp>
      <p:sp>
        <p:nvSpPr>
          <p:cNvPr id="16" name="Textplatzhalter 3">
            <a:extLst>
              <a:ext uri="{FF2B5EF4-FFF2-40B4-BE49-F238E27FC236}">
                <a16:creationId xmlns:a16="http://schemas.microsoft.com/office/drawing/2014/main" id="{D5784876-3F56-4344-8121-29869A4FDF8E}"/>
              </a:ext>
            </a:extLst>
          </p:cNvPr>
          <p:cNvSpPr>
            <a:spLocks noGrp="1"/>
          </p:cNvSpPr>
          <p:nvPr>
            <p:ph type="body" sz="quarter" idx="15"/>
          </p:nvPr>
        </p:nvSpPr>
        <p:spPr>
          <a:xfrm>
            <a:off x="4572000" y="1779662"/>
            <a:ext cx="4171028" cy="2880320"/>
          </a:xfrm>
        </p:spPr>
        <p:txBody>
          <a:bodyPr>
            <a:normAutofit/>
          </a:bodyPr>
          <a:lstStyle/>
          <a:p>
            <a:r>
              <a:rPr lang="en-US" sz="1800" b="1" dirty="0"/>
              <a:t>Revision period</a:t>
            </a:r>
          </a:p>
          <a:p>
            <a:pPr marL="342900" lvl="0" indent="-342900">
              <a:buFont typeface="Arial" panose="020B0604020202020204" pitchFamily="34" charset="0"/>
              <a:buChar char="•"/>
            </a:pPr>
            <a:r>
              <a:rPr lang="en-US" sz="1800" dirty="0"/>
              <a:t>No courses</a:t>
            </a:r>
          </a:p>
          <a:p>
            <a:pPr marL="342900" lvl="0" indent="-342900">
              <a:buFont typeface="Arial" panose="020B0604020202020204" pitchFamily="34" charset="0"/>
              <a:buChar char="•"/>
            </a:pPr>
            <a:r>
              <a:rPr lang="en-US" sz="1800" dirty="0"/>
              <a:t>Time for internships</a:t>
            </a:r>
          </a:p>
          <a:p>
            <a:pPr marL="342900" lvl="0" indent="-342900">
              <a:buFont typeface="Arial" panose="020B0604020202020204" pitchFamily="34" charset="0"/>
              <a:buChar char="•"/>
            </a:pPr>
            <a:r>
              <a:rPr lang="en-US" sz="1800" dirty="0"/>
              <a:t>Time for term papers</a:t>
            </a:r>
          </a:p>
          <a:p>
            <a:pPr marL="342900" lvl="0" indent="-342900">
              <a:buFont typeface="Arial" panose="020B0604020202020204" pitchFamily="34" charset="0"/>
              <a:buChar char="•"/>
            </a:pPr>
            <a:r>
              <a:rPr lang="en-US" sz="1800" dirty="0"/>
              <a:t>Exams (depending on faculty)</a:t>
            </a:r>
          </a:p>
          <a:p>
            <a:endParaRPr lang="de-DE" sz="1800" b="1" dirty="0"/>
          </a:p>
        </p:txBody>
      </p:sp>
      <p:sp>
        <p:nvSpPr>
          <p:cNvPr id="3" name="Datumsplatzhalter 2">
            <a:extLst>
              <a:ext uri="{FF2B5EF4-FFF2-40B4-BE49-F238E27FC236}">
                <a16:creationId xmlns:a16="http://schemas.microsoft.com/office/drawing/2014/main" id="{EB91411D-E4A0-41AC-9492-9FFB5A5DA9EA}"/>
              </a:ext>
            </a:extLst>
          </p:cNvPr>
          <p:cNvSpPr>
            <a:spLocks noGrp="1"/>
          </p:cNvSpPr>
          <p:nvPr>
            <p:ph type="dt" sz="half" idx="16"/>
          </p:nvPr>
        </p:nvSpPr>
        <p:spPr>
          <a:xfrm>
            <a:off x="323850" y="4732164"/>
            <a:ext cx="2133600" cy="273844"/>
          </a:xfrm>
        </p:spPr>
        <p:txBody>
          <a:bodyPr/>
          <a:lstStyle/>
          <a:p>
            <a:fld id="{FDE54F1C-71DC-40A0-A3D9-FC5A701A699D}" type="datetime1">
              <a:rPr lang="de-DE" smtClean="0"/>
              <a:t>15.08.2025</a:t>
            </a:fld>
            <a:endParaRPr lang="de-DE" dirty="0"/>
          </a:p>
        </p:txBody>
      </p:sp>
    </p:spTree>
    <p:extLst>
      <p:ext uri="{BB962C8B-B14F-4D97-AF65-F5344CB8AC3E}">
        <p14:creationId xmlns:p14="http://schemas.microsoft.com/office/powerpoint/2010/main" val="3268699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dirty="0"/>
              <a:t>3. What types of courses are available?</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dirty="0"/>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11</a:t>
            </a:fld>
            <a:endParaRPr lang="de-DE"/>
          </a:p>
        </p:txBody>
      </p:sp>
      <p:sp>
        <p:nvSpPr>
          <p:cNvPr id="2" name="Datumsplatzhalter 1">
            <a:extLst>
              <a:ext uri="{FF2B5EF4-FFF2-40B4-BE49-F238E27FC236}">
                <a16:creationId xmlns:a16="http://schemas.microsoft.com/office/drawing/2014/main" id="{2A757872-05B8-4781-BB8F-9B8666C95F2C}"/>
              </a:ext>
            </a:extLst>
          </p:cNvPr>
          <p:cNvSpPr>
            <a:spLocks noGrp="1"/>
          </p:cNvSpPr>
          <p:nvPr>
            <p:ph type="dt" sz="half" idx="10"/>
          </p:nvPr>
        </p:nvSpPr>
        <p:spPr>
          <a:xfrm>
            <a:off x="390173" y="4767263"/>
            <a:ext cx="2133600" cy="273844"/>
          </a:xfrm>
        </p:spPr>
        <p:txBody>
          <a:bodyPr/>
          <a:lstStyle/>
          <a:p>
            <a:fld id="{C81703A8-88AC-4FE0-A8D3-4ECDEC8AC8A3}" type="datetime1">
              <a:rPr lang="de-DE" smtClean="0"/>
              <a:t>15.08.2025</a:t>
            </a:fld>
            <a:endParaRPr lang="de-DE" dirty="0"/>
          </a:p>
        </p:txBody>
      </p:sp>
    </p:spTree>
    <p:extLst>
      <p:ext uri="{BB962C8B-B14F-4D97-AF65-F5344CB8AC3E}">
        <p14:creationId xmlns:p14="http://schemas.microsoft.com/office/powerpoint/2010/main" val="3880955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What kind of courses are there?</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12</a:t>
            </a:fld>
            <a:endParaRPr lang="de-DE"/>
          </a:p>
        </p:txBody>
      </p:sp>
      <p:graphicFrame>
        <p:nvGraphicFramePr>
          <p:cNvPr id="13" name="Diagramm 12">
            <a:extLst>
              <a:ext uri="{FF2B5EF4-FFF2-40B4-BE49-F238E27FC236}">
                <a16:creationId xmlns:a16="http://schemas.microsoft.com/office/drawing/2014/main" id="{BFDAA671-EBBB-490A-9D7D-F732B4D35ECC}"/>
              </a:ext>
            </a:extLst>
          </p:cNvPr>
          <p:cNvGraphicFramePr/>
          <p:nvPr>
            <p:extLst>
              <p:ext uri="{D42A27DB-BD31-4B8C-83A1-F6EECF244321}">
                <p14:modId xmlns:p14="http://schemas.microsoft.com/office/powerpoint/2010/main" val="1483052414"/>
              </p:ext>
            </p:extLst>
          </p:nvPr>
        </p:nvGraphicFramePr>
        <p:xfrm>
          <a:off x="1223628" y="1851670"/>
          <a:ext cx="6696744" cy="2592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umsplatzhalter 2">
            <a:extLst>
              <a:ext uri="{FF2B5EF4-FFF2-40B4-BE49-F238E27FC236}">
                <a16:creationId xmlns:a16="http://schemas.microsoft.com/office/drawing/2014/main" id="{6C08BB69-EA74-43EF-BB1A-D8AA0DC87957}"/>
              </a:ext>
            </a:extLst>
          </p:cNvPr>
          <p:cNvSpPr>
            <a:spLocks noGrp="1"/>
          </p:cNvSpPr>
          <p:nvPr>
            <p:ph type="dt" sz="half" idx="16"/>
          </p:nvPr>
        </p:nvSpPr>
        <p:spPr/>
        <p:txBody>
          <a:bodyPr/>
          <a:lstStyle/>
          <a:p>
            <a:fld id="{461EE3C5-BFD5-4D42-8E31-C99ADE2C54F0}" type="datetime1">
              <a:rPr lang="de-DE" smtClean="0"/>
              <a:t>15.08.2025</a:t>
            </a:fld>
            <a:endParaRPr lang="de-DE"/>
          </a:p>
        </p:txBody>
      </p:sp>
    </p:spTree>
    <p:extLst>
      <p:ext uri="{BB962C8B-B14F-4D97-AF65-F5344CB8AC3E}">
        <p14:creationId xmlns:p14="http://schemas.microsoft.com/office/powerpoint/2010/main" val="2467255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What kind of courses are there?</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13</a:t>
            </a:fld>
            <a:endParaRPr lang="de-DE"/>
          </a:p>
        </p:txBody>
      </p:sp>
      <p:graphicFrame>
        <p:nvGraphicFramePr>
          <p:cNvPr id="10" name="Diagramm 9">
            <a:extLst>
              <a:ext uri="{FF2B5EF4-FFF2-40B4-BE49-F238E27FC236}">
                <a16:creationId xmlns:a16="http://schemas.microsoft.com/office/drawing/2014/main" id="{A57CF254-3D3E-4EDD-834C-D8E605494E58}"/>
              </a:ext>
            </a:extLst>
          </p:cNvPr>
          <p:cNvGraphicFramePr/>
          <p:nvPr>
            <p:extLst>
              <p:ext uri="{D42A27DB-BD31-4B8C-83A1-F6EECF244321}">
                <p14:modId xmlns:p14="http://schemas.microsoft.com/office/powerpoint/2010/main" val="3506787150"/>
              </p:ext>
            </p:extLst>
          </p:nvPr>
        </p:nvGraphicFramePr>
        <p:xfrm>
          <a:off x="1033011" y="1707480"/>
          <a:ext cx="7077978" cy="3014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feld 7">
            <a:extLst>
              <a:ext uri="{FF2B5EF4-FFF2-40B4-BE49-F238E27FC236}">
                <a16:creationId xmlns:a16="http://schemas.microsoft.com/office/drawing/2014/main" id="{0FADDCA0-E263-4DEB-AB4C-360BBFF1112D}"/>
              </a:ext>
            </a:extLst>
          </p:cNvPr>
          <p:cNvSpPr txBox="1"/>
          <p:nvPr/>
        </p:nvSpPr>
        <p:spPr>
          <a:xfrm>
            <a:off x="1701366" y="2092667"/>
            <a:ext cx="1512168" cy="215444"/>
          </a:xfrm>
          <a:prstGeom prst="rect">
            <a:avLst/>
          </a:prstGeom>
          <a:noFill/>
        </p:spPr>
        <p:txBody>
          <a:bodyPr wrap="square" rtlCol="0">
            <a:spAutoFit/>
          </a:bodyPr>
          <a:lstStyle/>
          <a:p>
            <a:r>
              <a:rPr lang="de-DE" sz="800" dirty="0">
                <a:latin typeface="TheSans UHH" panose="020B0604020202020204" charset="0"/>
              </a:rPr>
              <a:t>Copyright: UHH/</a:t>
            </a:r>
            <a:r>
              <a:rPr lang="de-DE" sz="800" dirty="0" err="1">
                <a:latin typeface="TheSans UHH" panose="020B0604020202020204" charset="0"/>
              </a:rPr>
              <a:t>Dichant</a:t>
            </a:r>
            <a:endParaRPr lang="de-DE" sz="800" dirty="0">
              <a:latin typeface="TheSans UHH" panose="020B0604020202020204" charset="0"/>
            </a:endParaRPr>
          </a:p>
        </p:txBody>
      </p:sp>
      <p:sp>
        <p:nvSpPr>
          <p:cNvPr id="9" name="Textfeld 8">
            <a:extLst>
              <a:ext uri="{FF2B5EF4-FFF2-40B4-BE49-F238E27FC236}">
                <a16:creationId xmlns:a16="http://schemas.microsoft.com/office/drawing/2014/main" id="{9373AA8E-6993-4DDD-8CAC-9FD439016B43}"/>
              </a:ext>
            </a:extLst>
          </p:cNvPr>
          <p:cNvSpPr txBox="1"/>
          <p:nvPr/>
        </p:nvSpPr>
        <p:spPr>
          <a:xfrm>
            <a:off x="4211960" y="2094805"/>
            <a:ext cx="1512168" cy="215444"/>
          </a:xfrm>
          <a:prstGeom prst="rect">
            <a:avLst/>
          </a:prstGeom>
          <a:noFill/>
        </p:spPr>
        <p:txBody>
          <a:bodyPr wrap="square" rtlCol="0">
            <a:spAutoFit/>
          </a:bodyPr>
          <a:lstStyle/>
          <a:p>
            <a:r>
              <a:rPr lang="de-DE" sz="800" dirty="0">
                <a:latin typeface="TheSans UHH" panose="020B0604020202020204" charset="0"/>
              </a:rPr>
              <a:t>Copyright: UHH/</a:t>
            </a:r>
            <a:r>
              <a:rPr lang="de-DE" sz="800" dirty="0" err="1">
                <a:latin typeface="TheSans UHH" panose="020B0604020202020204" charset="0"/>
              </a:rPr>
              <a:t>vonWieding</a:t>
            </a:r>
            <a:endParaRPr lang="de-DE" sz="800" dirty="0">
              <a:latin typeface="TheSans UHH" panose="020B0604020202020204" charset="0"/>
            </a:endParaRPr>
          </a:p>
        </p:txBody>
      </p:sp>
      <p:sp>
        <p:nvSpPr>
          <p:cNvPr id="11" name="Textfeld 10">
            <a:extLst>
              <a:ext uri="{FF2B5EF4-FFF2-40B4-BE49-F238E27FC236}">
                <a16:creationId xmlns:a16="http://schemas.microsoft.com/office/drawing/2014/main" id="{B06DA6DF-B2F6-4EDC-B8A3-5E34BAB7CB8F}"/>
              </a:ext>
            </a:extLst>
          </p:cNvPr>
          <p:cNvSpPr txBox="1"/>
          <p:nvPr/>
        </p:nvSpPr>
        <p:spPr>
          <a:xfrm>
            <a:off x="6649445" y="2092667"/>
            <a:ext cx="1512168" cy="215444"/>
          </a:xfrm>
          <a:prstGeom prst="rect">
            <a:avLst/>
          </a:prstGeom>
          <a:noFill/>
        </p:spPr>
        <p:txBody>
          <a:bodyPr wrap="square" rtlCol="0">
            <a:spAutoFit/>
          </a:bodyPr>
          <a:lstStyle/>
          <a:p>
            <a:r>
              <a:rPr lang="de-DE" sz="800" dirty="0">
                <a:latin typeface="TheSans UHH" panose="020B0604020202020204" charset="0"/>
              </a:rPr>
              <a:t>Copyright: UHH/Dingler</a:t>
            </a:r>
          </a:p>
        </p:txBody>
      </p:sp>
      <p:sp>
        <p:nvSpPr>
          <p:cNvPr id="3" name="Datumsplatzhalter 2">
            <a:extLst>
              <a:ext uri="{FF2B5EF4-FFF2-40B4-BE49-F238E27FC236}">
                <a16:creationId xmlns:a16="http://schemas.microsoft.com/office/drawing/2014/main" id="{4AC521CE-6B68-49F1-9C64-701A72BB7574}"/>
              </a:ext>
            </a:extLst>
          </p:cNvPr>
          <p:cNvSpPr>
            <a:spLocks noGrp="1"/>
          </p:cNvSpPr>
          <p:nvPr>
            <p:ph type="dt" sz="half" idx="16"/>
          </p:nvPr>
        </p:nvSpPr>
        <p:spPr/>
        <p:txBody>
          <a:bodyPr/>
          <a:lstStyle/>
          <a:p>
            <a:fld id="{520E9802-8676-4641-A60C-94835B8623AD}" type="datetime1">
              <a:rPr lang="de-DE" smtClean="0"/>
              <a:t>15.08.2025</a:t>
            </a:fld>
            <a:endParaRPr lang="de-DE"/>
          </a:p>
        </p:txBody>
      </p:sp>
    </p:spTree>
    <p:extLst>
      <p:ext uri="{BB962C8B-B14F-4D97-AF65-F5344CB8AC3E}">
        <p14:creationId xmlns:p14="http://schemas.microsoft.com/office/powerpoint/2010/main" val="130526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Scheduling at the University</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14</a:t>
            </a:fld>
            <a:endParaRPr lang="de-DE"/>
          </a:p>
        </p:txBody>
      </p:sp>
      <p:graphicFrame>
        <p:nvGraphicFramePr>
          <p:cNvPr id="7" name="Diagramm 6">
            <a:extLst>
              <a:ext uri="{FF2B5EF4-FFF2-40B4-BE49-F238E27FC236}">
                <a16:creationId xmlns:a16="http://schemas.microsoft.com/office/drawing/2014/main" id="{69A304DD-D6EB-477D-ADAD-C9DBBA19FA36}"/>
              </a:ext>
            </a:extLst>
          </p:cNvPr>
          <p:cNvGraphicFramePr/>
          <p:nvPr>
            <p:extLst>
              <p:ext uri="{D42A27DB-BD31-4B8C-83A1-F6EECF244321}">
                <p14:modId xmlns:p14="http://schemas.microsoft.com/office/powerpoint/2010/main" val="1063518925"/>
              </p:ext>
            </p:extLst>
          </p:nvPr>
        </p:nvGraphicFramePr>
        <p:xfrm>
          <a:off x="395537" y="1599101"/>
          <a:ext cx="5568280" cy="3110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Grafik 8">
            <a:extLst>
              <a:ext uri="{FF2B5EF4-FFF2-40B4-BE49-F238E27FC236}">
                <a16:creationId xmlns:a16="http://schemas.microsoft.com/office/drawing/2014/main" id="{80B951E8-53C7-414C-AB00-D5BF5E251473}"/>
              </a:ext>
            </a:extLst>
          </p:cNvPr>
          <p:cNvPicPr>
            <a:picLocks noChangeAspect="1"/>
          </p:cNvPicPr>
          <p:nvPr/>
        </p:nvPicPr>
        <p:blipFill>
          <a:blip r:embed="rId7"/>
          <a:stretch>
            <a:fillRect/>
          </a:stretch>
        </p:blipFill>
        <p:spPr>
          <a:xfrm>
            <a:off x="6701629" y="1203598"/>
            <a:ext cx="1960067" cy="3484563"/>
          </a:xfrm>
          <a:prstGeom prst="rect">
            <a:avLst/>
          </a:prstGeom>
          <a:ln>
            <a:noFill/>
          </a:ln>
          <a:effectLst>
            <a:outerShdw blurRad="190500" algn="tl" rotWithShape="0">
              <a:srgbClr val="000000">
                <a:alpha val="70000"/>
              </a:srgbClr>
            </a:outerShdw>
          </a:effectLst>
        </p:spPr>
      </p:pic>
      <p:sp>
        <p:nvSpPr>
          <p:cNvPr id="10" name="Textfeld 9">
            <a:extLst>
              <a:ext uri="{FF2B5EF4-FFF2-40B4-BE49-F238E27FC236}">
                <a16:creationId xmlns:a16="http://schemas.microsoft.com/office/drawing/2014/main" id="{D3F098FB-0D7D-4A33-92AE-F6D5EA3A05D7}"/>
              </a:ext>
            </a:extLst>
          </p:cNvPr>
          <p:cNvSpPr txBox="1"/>
          <p:nvPr/>
        </p:nvSpPr>
        <p:spPr>
          <a:xfrm>
            <a:off x="7439002" y="4688741"/>
            <a:ext cx="1512168" cy="215444"/>
          </a:xfrm>
          <a:prstGeom prst="rect">
            <a:avLst/>
          </a:prstGeom>
          <a:noFill/>
        </p:spPr>
        <p:txBody>
          <a:bodyPr wrap="square" rtlCol="0">
            <a:spAutoFit/>
          </a:bodyPr>
          <a:lstStyle/>
          <a:p>
            <a:r>
              <a:rPr lang="de-DE" sz="800" dirty="0">
                <a:latin typeface="TheSans UHH" panose="020B0604020202020204" charset="0"/>
              </a:rPr>
              <a:t>Copyright: UHH/PIASTA</a:t>
            </a:r>
          </a:p>
        </p:txBody>
      </p:sp>
      <p:sp>
        <p:nvSpPr>
          <p:cNvPr id="3" name="Datumsplatzhalter 2">
            <a:extLst>
              <a:ext uri="{FF2B5EF4-FFF2-40B4-BE49-F238E27FC236}">
                <a16:creationId xmlns:a16="http://schemas.microsoft.com/office/drawing/2014/main" id="{29B45EDC-3A7A-413B-B7D3-D7081EFAC931}"/>
              </a:ext>
            </a:extLst>
          </p:cNvPr>
          <p:cNvSpPr>
            <a:spLocks noGrp="1"/>
          </p:cNvSpPr>
          <p:nvPr>
            <p:ph type="dt" sz="half" idx="16"/>
          </p:nvPr>
        </p:nvSpPr>
        <p:spPr>
          <a:xfrm>
            <a:off x="218440" y="4744773"/>
            <a:ext cx="2133600" cy="273844"/>
          </a:xfrm>
        </p:spPr>
        <p:txBody>
          <a:bodyPr/>
          <a:lstStyle/>
          <a:p>
            <a:fld id="{0E1538D3-7889-46E8-9B7E-316AD03ED13B}" type="datetime1">
              <a:rPr lang="de-DE" smtClean="0"/>
              <a:t>15.08.2025</a:t>
            </a:fld>
            <a:endParaRPr lang="de-DE" dirty="0"/>
          </a:p>
        </p:txBody>
      </p:sp>
    </p:spTree>
    <p:extLst>
      <p:ext uri="{BB962C8B-B14F-4D97-AF65-F5344CB8AC3E}">
        <p14:creationId xmlns:p14="http://schemas.microsoft.com/office/powerpoint/2010/main" val="4114002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63688" y="289056"/>
            <a:ext cx="8533695" cy="503882"/>
          </a:xfrm>
        </p:spPr>
        <p:txBody>
          <a:bodyPr/>
          <a:lstStyle/>
          <a:p>
            <a:r>
              <a:rPr lang="en-US"/>
              <a:t>Online learning platforms at Universität Hamburg</a:t>
            </a:r>
            <a:br>
              <a:rPr lang="en-US" sz="1400"/>
            </a:br>
            <a:r>
              <a:rPr lang="en-US" sz="1400"/>
              <a:t>E-learning portal: </a:t>
            </a:r>
            <a:r>
              <a:rPr lang="en-US" sz="1400">
                <a:hlinkClick r:id="rId3"/>
              </a:rPr>
              <a:t>www.uni-hamburg.de/elearning.html</a:t>
            </a:r>
            <a:r>
              <a:rPr lang="en-US" sz="1400"/>
              <a:t> </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15</a:t>
            </a:fld>
            <a:endParaRPr lang="de-DE"/>
          </a:p>
        </p:txBody>
      </p:sp>
      <p:graphicFrame>
        <p:nvGraphicFramePr>
          <p:cNvPr id="15" name="Diagramm 14">
            <a:extLst>
              <a:ext uri="{FF2B5EF4-FFF2-40B4-BE49-F238E27FC236}">
                <a16:creationId xmlns:a16="http://schemas.microsoft.com/office/drawing/2014/main" id="{AA0E47C9-5AE9-455B-BE48-1961CC24022F}"/>
              </a:ext>
            </a:extLst>
          </p:cNvPr>
          <p:cNvGraphicFramePr/>
          <p:nvPr>
            <p:extLst>
              <p:ext uri="{D42A27DB-BD31-4B8C-83A1-F6EECF244321}">
                <p14:modId xmlns:p14="http://schemas.microsoft.com/office/powerpoint/2010/main" val="1964836018"/>
              </p:ext>
            </p:extLst>
          </p:nvPr>
        </p:nvGraphicFramePr>
        <p:xfrm>
          <a:off x="135053" y="1275606"/>
          <a:ext cx="4580963" cy="3312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Grafik 7">
            <a:extLst>
              <a:ext uri="{FF2B5EF4-FFF2-40B4-BE49-F238E27FC236}">
                <a16:creationId xmlns:a16="http://schemas.microsoft.com/office/drawing/2014/main" id="{2CF475D8-C1BD-47CD-AA63-EF5DAE50E123}"/>
              </a:ext>
            </a:extLst>
          </p:cNvPr>
          <p:cNvPicPr>
            <a:picLocks noChangeAspect="1"/>
          </p:cNvPicPr>
          <p:nvPr/>
        </p:nvPicPr>
        <p:blipFill rotWithShape="1">
          <a:blip r:embed="rId9"/>
          <a:srcRect t="10800" r="6053" b="7849"/>
          <a:stretch/>
        </p:blipFill>
        <p:spPr>
          <a:xfrm>
            <a:off x="5004048" y="1153733"/>
            <a:ext cx="4033971" cy="1859642"/>
          </a:xfrm>
          <a:prstGeom prst="rect">
            <a:avLst/>
          </a:prstGeom>
        </p:spPr>
      </p:pic>
      <p:pic>
        <p:nvPicPr>
          <p:cNvPr id="9" name="Grafik 8">
            <a:extLst>
              <a:ext uri="{FF2B5EF4-FFF2-40B4-BE49-F238E27FC236}">
                <a16:creationId xmlns:a16="http://schemas.microsoft.com/office/drawing/2014/main" id="{7ADF7300-71DE-4CB9-AA56-0A89B7DB9BCA}"/>
              </a:ext>
            </a:extLst>
          </p:cNvPr>
          <p:cNvPicPr>
            <a:picLocks noChangeAspect="1"/>
          </p:cNvPicPr>
          <p:nvPr/>
        </p:nvPicPr>
        <p:blipFill rotWithShape="1">
          <a:blip r:embed="rId10"/>
          <a:srcRect l="774" t="15907" r="5900" b="9977"/>
          <a:stretch/>
        </p:blipFill>
        <p:spPr>
          <a:xfrm>
            <a:off x="5004048" y="3208707"/>
            <a:ext cx="4033009" cy="1562120"/>
          </a:xfrm>
          <a:prstGeom prst="rect">
            <a:avLst/>
          </a:prstGeom>
        </p:spPr>
      </p:pic>
      <p:sp>
        <p:nvSpPr>
          <p:cNvPr id="3" name="Datumsplatzhalter 2">
            <a:extLst>
              <a:ext uri="{FF2B5EF4-FFF2-40B4-BE49-F238E27FC236}">
                <a16:creationId xmlns:a16="http://schemas.microsoft.com/office/drawing/2014/main" id="{898EB473-2A4C-4ACD-B24D-6FB291739ED1}"/>
              </a:ext>
            </a:extLst>
          </p:cNvPr>
          <p:cNvSpPr>
            <a:spLocks noGrp="1"/>
          </p:cNvSpPr>
          <p:nvPr>
            <p:ph type="dt" sz="half" idx="16"/>
          </p:nvPr>
        </p:nvSpPr>
        <p:spPr>
          <a:xfrm>
            <a:off x="315072" y="4767263"/>
            <a:ext cx="2133600" cy="273844"/>
          </a:xfrm>
        </p:spPr>
        <p:txBody>
          <a:bodyPr/>
          <a:lstStyle/>
          <a:p>
            <a:fld id="{AA5B9E7D-C761-4B94-B535-46CFB2599E11}" type="datetime1">
              <a:rPr lang="de-DE" smtClean="0"/>
              <a:t>15.08.2025</a:t>
            </a:fld>
            <a:endParaRPr lang="de-DE" dirty="0"/>
          </a:p>
        </p:txBody>
      </p:sp>
    </p:spTree>
    <p:extLst>
      <p:ext uri="{BB962C8B-B14F-4D97-AF65-F5344CB8AC3E}">
        <p14:creationId xmlns:p14="http://schemas.microsoft.com/office/powerpoint/2010/main" val="1059839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dirty="0"/>
              <a:t>4. How are degree programs organized?</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16</a:t>
            </a:fld>
            <a:endParaRPr lang="de-DE"/>
          </a:p>
        </p:txBody>
      </p:sp>
      <p:sp>
        <p:nvSpPr>
          <p:cNvPr id="2" name="Datumsplatzhalter 1">
            <a:extLst>
              <a:ext uri="{FF2B5EF4-FFF2-40B4-BE49-F238E27FC236}">
                <a16:creationId xmlns:a16="http://schemas.microsoft.com/office/drawing/2014/main" id="{54E6A8FE-E399-4D9E-8202-CB29BF6B7161}"/>
              </a:ext>
            </a:extLst>
          </p:cNvPr>
          <p:cNvSpPr>
            <a:spLocks noGrp="1"/>
          </p:cNvSpPr>
          <p:nvPr>
            <p:ph type="dt" sz="half" idx="10"/>
          </p:nvPr>
        </p:nvSpPr>
        <p:spPr>
          <a:xfrm>
            <a:off x="395537" y="4737058"/>
            <a:ext cx="2133600" cy="273844"/>
          </a:xfrm>
        </p:spPr>
        <p:txBody>
          <a:bodyPr/>
          <a:lstStyle/>
          <a:p>
            <a:fld id="{0E658C59-D1A4-4C73-9E58-E68EFAE918FD}" type="datetime1">
              <a:rPr lang="de-DE" smtClean="0"/>
              <a:t>15.08.2025</a:t>
            </a:fld>
            <a:endParaRPr lang="de-DE" dirty="0"/>
          </a:p>
        </p:txBody>
      </p:sp>
    </p:spTree>
    <p:extLst>
      <p:ext uri="{BB962C8B-B14F-4D97-AF65-F5344CB8AC3E}">
        <p14:creationId xmlns:p14="http://schemas.microsoft.com/office/powerpoint/2010/main" val="3515751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How are degree programs organized?</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17</a:t>
            </a:fld>
            <a:endParaRPr lang="de-DE"/>
          </a:p>
        </p:txBody>
      </p:sp>
      <p:graphicFrame>
        <p:nvGraphicFramePr>
          <p:cNvPr id="13" name="Diagramm 12">
            <a:extLst>
              <a:ext uri="{FF2B5EF4-FFF2-40B4-BE49-F238E27FC236}">
                <a16:creationId xmlns:a16="http://schemas.microsoft.com/office/drawing/2014/main" id="{BFDAA671-EBBB-490A-9D7D-F732B4D35ECC}"/>
              </a:ext>
            </a:extLst>
          </p:cNvPr>
          <p:cNvGraphicFramePr/>
          <p:nvPr>
            <p:extLst>
              <p:ext uri="{D42A27DB-BD31-4B8C-83A1-F6EECF244321}">
                <p14:modId xmlns:p14="http://schemas.microsoft.com/office/powerpoint/2010/main" val="2135736886"/>
              </p:ext>
            </p:extLst>
          </p:nvPr>
        </p:nvGraphicFramePr>
        <p:xfrm>
          <a:off x="1223628" y="1851670"/>
          <a:ext cx="6696744" cy="2592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umsplatzhalter 2">
            <a:extLst>
              <a:ext uri="{FF2B5EF4-FFF2-40B4-BE49-F238E27FC236}">
                <a16:creationId xmlns:a16="http://schemas.microsoft.com/office/drawing/2014/main" id="{6D42E3F9-012D-4DEC-90D7-22B465AF31A1}"/>
              </a:ext>
            </a:extLst>
          </p:cNvPr>
          <p:cNvSpPr>
            <a:spLocks noGrp="1"/>
          </p:cNvSpPr>
          <p:nvPr>
            <p:ph type="dt" sz="half" idx="16"/>
          </p:nvPr>
        </p:nvSpPr>
        <p:spPr>
          <a:xfrm>
            <a:off x="340324" y="4767263"/>
            <a:ext cx="2133600" cy="273844"/>
          </a:xfrm>
        </p:spPr>
        <p:txBody>
          <a:bodyPr/>
          <a:lstStyle/>
          <a:p>
            <a:fld id="{C286C7F8-49A5-4982-B295-59E555E9D9C6}" type="datetime1">
              <a:rPr lang="de-DE" smtClean="0"/>
              <a:t>15.08.2025</a:t>
            </a:fld>
            <a:endParaRPr lang="de-DE" dirty="0"/>
          </a:p>
        </p:txBody>
      </p:sp>
    </p:spTree>
    <p:extLst>
      <p:ext uri="{BB962C8B-B14F-4D97-AF65-F5344CB8AC3E}">
        <p14:creationId xmlns:p14="http://schemas.microsoft.com/office/powerpoint/2010/main" val="3967597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How are degree programs structured?</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18</a:t>
            </a:fld>
            <a:endParaRPr lang="de-DE"/>
          </a:p>
        </p:txBody>
      </p:sp>
      <p:graphicFrame>
        <p:nvGraphicFramePr>
          <p:cNvPr id="10" name="Diagramm 9">
            <a:extLst>
              <a:ext uri="{FF2B5EF4-FFF2-40B4-BE49-F238E27FC236}">
                <a16:creationId xmlns:a16="http://schemas.microsoft.com/office/drawing/2014/main" id="{A57CF254-3D3E-4EDD-834C-D8E605494E58}"/>
              </a:ext>
            </a:extLst>
          </p:cNvPr>
          <p:cNvGraphicFramePr/>
          <p:nvPr>
            <p:extLst>
              <p:ext uri="{D42A27DB-BD31-4B8C-83A1-F6EECF244321}">
                <p14:modId xmlns:p14="http://schemas.microsoft.com/office/powerpoint/2010/main" val="2464369676"/>
              </p:ext>
            </p:extLst>
          </p:nvPr>
        </p:nvGraphicFramePr>
        <p:xfrm>
          <a:off x="1033011" y="1707480"/>
          <a:ext cx="7077978" cy="3014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umsplatzhalter 2">
            <a:extLst>
              <a:ext uri="{FF2B5EF4-FFF2-40B4-BE49-F238E27FC236}">
                <a16:creationId xmlns:a16="http://schemas.microsoft.com/office/drawing/2014/main" id="{B091BCA3-7589-4BD1-BF6F-143DBAA1C853}"/>
              </a:ext>
            </a:extLst>
          </p:cNvPr>
          <p:cNvSpPr>
            <a:spLocks noGrp="1"/>
          </p:cNvSpPr>
          <p:nvPr>
            <p:ph type="dt" sz="half" idx="16"/>
          </p:nvPr>
        </p:nvSpPr>
        <p:spPr>
          <a:xfrm>
            <a:off x="323850" y="4728359"/>
            <a:ext cx="2133600" cy="273844"/>
          </a:xfrm>
        </p:spPr>
        <p:txBody>
          <a:bodyPr/>
          <a:lstStyle/>
          <a:p>
            <a:fld id="{2B7904F7-7169-46EC-94C5-78F52C816E4C}" type="datetime1">
              <a:rPr lang="de-DE" smtClean="0"/>
              <a:t>15.08.2025</a:t>
            </a:fld>
            <a:endParaRPr lang="de-DE" dirty="0"/>
          </a:p>
        </p:txBody>
      </p:sp>
    </p:spTree>
    <p:extLst>
      <p:ext uri="{BB962C8B-B14F-4D97-AF65-F5344CB8AC3E}">
        <p14:creationId xmlns:p14="http://schemas.microsoft.com/office/powerpoint/2010/main" val="3524094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Degree plan (FSBs)</a:t>
            </a:r>
            <a:br>
              <a:rPr lang="en-US" sz="2000"/>
            </a:br>
            <a:r>
              <a:rPr lang="en-US" sz="2000"/>
              <a:t>Example:</a:t>
            </a:r>
            <a:br>
              <a:rPr lang="en-US" sz="2000"/>
            </a:br>
            <a:r>
              <a:rPr lang="en-US" sz="2000"/>
              <a:t>BA in Socioeconomics</a:t>
            </a:r>
          </a:p>
        </p:txBody>
      </p:sp>
      <p:sp>
        <p:nvSpPr>
          <p:cNvPr id="7" name="Foliennummernplatzhalter 6"/>
          <p:cNvSpPr>
            <a:spLocks noGrp="1"/>
          </p:cNvSpPr>
          <p:nvPr>
            <p:ph type="sldNum" sz="quarter" idx="18"/>
          </p:nvPr>
        </p:nvSpPr>
        <p:spPr/>
        <p:txBody>
          <a:bodyPr/>
          <a:lstStyle/>
          <a:p>
            <a:fld id="{3E01A2B2-10AD-754B-9B4C-E5B6FED423D0}" type="slidenum">
              <a:rPr lang="de-DE" smtClean="0"/>
              <a:pPr/>
              <a:t>19</a:t>
            </a:fld>
            <a:endParaRPr lang="de-DE"/>
          </a:p>
        </p:txBody>
      </p:sp>
      <p:pic>
        <p:nvPicPr>
          <p:cNvPr id="8" name="Grafik 7"/>
          <p:cNvPicPr>
            <a:picLocks noChangeAspect="1"/>
          </p:cNvPicPr>
          <p:nvPr/>
        </p:nvPicPr>
        <p:blipFill>
          <a:blip r:embed="rId3"/>
          <a:stretch>
            <a:fillRect/>
          </a:stretch>
        </p:blipFill>
        <p:spPr>
          <a:xfrm>
            <a:off x="3059832" y="1140443"/>
            <a:ext cx="5331122" cy="3626820"/>
          </a:xfrm>
          <a:prstGeom prst="rect">
            <a:avLst/>
          </a:prstGeom>
        </p:spPr>
      </p:pic>
      <p:sp>
        <p:nvSpPr>
          <p:cNvPr id="9" name="Textfeld 8"/>
          <p:cNvSpPr txBox="1"/>
          <p:nvPr/>
        </p:nvSpPr>
        <p:spPr>
          <a:xfrm>
            <a:off x="214768" y="2787774"/>
            <a:ext cx="2769236" cy="1815882"/>
          </a:xfrm>
          <a:prstGeom prst="rect">
            <a:avLst/>
          </a:prstGeom>
          <a:noFill/>
        </p:spPr>
        <p:txBody>
          <a:bodyPr wrap="square" rtlCol="0">
            <a:spAutoFit/>
          </a:bodyPr>
          <a:lstStyle/>
          <a:p>
            <a:r>
              <a:rPr lang="en-US" sz="1600"/>
              <a:t>“SWS” = credit hours per week</a:t>
            </a:r>
          </a:p>
          <a:p>
            <a:r>
              <a:rPr lang="en-US" sz="1600"/>
              <a:t>“LP” = ECTS credits</a:t>
            </a:r>
          </a:p>
          <a:p>
            <a:endParaRPr lang="de-DE" sz="1600" dirty="0"/>
          </a:p>
          <a:p>
            <a:r>
              <a:rPr lang="en-US" sz="1600"/>
              <a:t>2 SWS = 1.5 hrs. per week</a:t>
            </a:r>
          </a:p>
          <a:p>
            <a:endParaRPr lang="de-DE" sz="1600" dirty="0"/>
          </a:p>
          <a:p>
            <a:r>
              <a:rPr lang="en-US" sz="1600"/>
              <a:t>1 LP = time expenditure of 30 hours</a:t>
            </a:r>
          </a:p>
        </p:txBody>
      </p:sp>
      <p:sp>
        <p:nvSpPr>
          <p:cNvPr id="11"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3" name="Datumsplatzhalter 2">
            <a:extLst>
              <a:ext uri="{FF2B5EF4-FFF2-40B4-BE49-F238E27FC236}">
                <a16:creationId xmlns:a16="http://schemas.microsoft.com/office/drawing/2014/main" id="{D5BE18B2-E1A1-44E9-B61B-0EBD6FC2A9FA}"/>
              </a:ext>
            </a:extLst>
          </p:cNvPr>
          <p:cNvSpPr>
            <a:spLocks noGrp="1"/>
          </p:cNvSpPr>
          <p:nvPr>
            <p:ph type="dt" sz="half" idx="16"/>
          </p:nvPr>
        </p:nvSpPr>
        <p:spPr>
          <a:xfrm>
            <a:off x="323850" y="4740578"/>
            <a:ext cx="2133600" cy="273844"/>
          </a:xfrm>
        </p:spPr>
        <p:txBody>
          <a:bodyPr/>
          <a:lstStyle/>
          <a:p>
            <a:fld id="{2714BF39-C507-4693-A6D6-7C4BB70808F0}" type="datetime1">
              <a:rPr lang="de-DE" smtClean="0"/>
              <a:t>15.08.2025</a:t>
            </a:fld>
            <a:endParaRPr lang="de-DE" dirty="0"/>
          </a:p>
        </p:txBody>
      </p:sp>
    </p:spTree>
    <p:extLst>
      <p:ext uri="{BB962C8B-B14F-4D97-AF65-F5344CB8AC3E}">
        <p14:creationId xmlns:p14="http://schemas.microsoft.com/office/powerpoint/2010/main" val="475024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dirty="0"/>
              <a:t>5. What kind of examinations will you face?</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20</a:t>
            </a:fld>
            <a:endParaRPr lang="de-DE"/>
          </a:p>
        </p:txBody>
      </p:sp>
      <p:sp>
        <p:nvSpPr>
          <p:cNvPr id="2" name="Datumsplatzhalter 1">
            <a:extLst>
              <a:ext uri="{FF2B5EF4-FFF2-40B4-BE49-F238E27FC236}">
                <a16:creationId xmlns:a16="http://schemas.microsoft.com/office/drawing/2014/main" id="{C7D7E25F-37E1-4D0A-ACB4-9D1FC743ECD3}"/>
              </a:ext>
            </a:extLst>
          </p:cNvPr>
          <p:cNvSpPr>
            <a:spLocks noGrp="1"/>
          </p:cNvSpPr>
          <p:nvPr>
            <p:ph type="dt" sz="half" idx="10"/>
          </p:nvPr>
        </p:nvSpPr>
        <p:spPr>
          <a:xfrm>
            <a:off x="380729" y="4767263"/>
            <a:ext cx="2133600" cy="273844"/>
          </a:xfrm>
        </p:spPr>
        <p:txBody>
          <a:bodyPr/>
          <a:lstStyle/>
          <a:p>
            <a:fld id="{7CC50C4E-82A4-42C5-B070-6117550136CA}" type="datetime1">
              <a:rPr lang="de-DE" smtClean="0"/>
              <a:t>15.08.2025</a:t>
            </a:fld>
            <a:endParaRPr lang="de-DE" dirty="0"/>
          </a:p>
        </p:txBody>
      </p:sp>
    </p:spTree>
    <p:extLst>
      <p:ext uri="{BB962C8B-B14F-4D97-AF65-F5344CB8AC3E}">
        <p14:creationId xmlns:p14="http://schemas.microsoft.com/office/powerpoint/2010/main" val="91137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What kind of examinations are there?</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21</a:t>
            </a:fld>
            <a:endParaRPr lang="de-DE"/>
          </a:p>
        </p:txBody>
      </p:sp>
      <p:sp>
        <p:nvSpPr>
          <p:cNvPr id="10" name="Textplatzhalter 2">
            <a:extLst>
              <a:ext uri="{FF2B5EF4-FFF2-40B4-BE49-F238E27FC236}">
                <a16:creationId xmlns:a16="http://schemas.microsoft.com/office/drawing/2014/main" id="{CF884094-CE98-435D-A185-DDC1273281CF}"/>
              </a:ext>
            </a:extLst>
          </p:cNvPr>
          <p:cNvSpPr>
            <a:spLocks noGrp="1"/>
          </p:cNvSpPr>
          <p:nvPr>
            <p:ph type="body" sz="quarter" idx="14"/>
          </p:nvPr>
        </p:nvSpPr>
        <p:spPr>
          <a:xfrm>
            <a:off x="214313" y="1779588"/>
            <a:ext cx="4171950" cy="2879725"/>
          </a:xfrm>
        </p:spPr>
        <p:txBody>
          <a:bodyPr/>
          <a:lstStyle/>
          <a:p>
            <a:r>
              <a:rPr lang="en-US" b="1" dirty="0"/>
              <a:t>Coursework</a:t>
            </a:r>
          </a:p>
          <a:p>
            <a:pPr marL="342900" indent="-342900">
              <a:buFont typeface="Arial" panose="020B0604020202020204" pitchFamily="34" charset="0"/>
              <a:buChar char="•"/>
            </a:pPr>
            <a:r>
              <a:rPr lang="en-US" dirty="0"/>
              <a:t>Not graded</a:t>
            </a:r>
          </a:p>
          <a:p>
            <a:pPr marL="342900" indent="-342900">
              <a:buFont typeface="Arial" panose="020B0604020202020204" pitchFamily="34" charset="0"/>
              <a:buChar char="•"/>
            </a:pPr>
            <a:r>
              <a:rPr lang="en-US" dirty="0"/>
              <a:t>Presentations, portfolios, and smaller written work, for instance</a:t>
            </a:r>
          </a:p>
        </p:txBody>
      </p:sp>
      <p:sp>
        <p:nvSpPr>
          <p:cNvPr id="14" name="Textplatzhalter 3">
            <a:extLst>
              <a:ext uri="{FF2B5EF4-FFF2-40B4-BE49-F238E27FC236}">
                <a16:creationId xmlns:a16="http://schemas.microsoft.com/office/drawing/2014/main" id="{B4CF477C-932E-4AA5-B624-F0BE30B5CA03}"/>
              </a:ext>
            </a:extLst>
          </p:cNvPr>
          <p:cNvSpPr>
            <a:spLocks noGrp="1"/>
          </p:cNvSpPr>
          <p:nvPr>
            <p:ph type="body" sz="quarter" idx="15"/>
          </p:nvPr>
        </p:nvSpPr>
        <p:spPr>
          <a:xfrm>
            <a:off x="4572000" y="1779662"/>
            <a:ext cx="4171028" cy="2880320"/>
          </a:xfrm>
        </p:spPr>
        <p:txBody>
          <a:bodyPr/>
          <a:lstStyle/>
          <a:p>
            <a:r>
              <a:rPr lang="en-US" b="1" dirty="0"/>
              <a:t>Examinations</a:t>
            </a:r>
          </a:p>
          <a:p>
            <a:pPr marL="342900" indent="-342900">
              <a:buFont typeface="Arial" panose="020B0604020202020204" pitchFamily="34" charset="0"/>
              <a:buChar char="•"/>
            </a:pPr>
            <a:r>
              <a:rPr lang="en-US" dirty="0"/>
              <a:t>Graded</a:t>
            </a:r>
          </a:p>
          <a:p>
            <a:pPr marL="342900" indent="-342900">
              <a:buFont typeface="Arial" panose="020B0604020202020204" pitchFamily="34" charset="0"/>
              <a:buChar char="•"/>
            </a:pPr>
            <a:r>
              <a:rPr lang="en-US" dirty="0"/>
              <a:t>Written examinations, oral examinations, and term papers</a:t>
            </a:r>
          </a:p>
        </p:txBody>
      </p:sp>
      <p:sp>
        <p:nvSpPr>
          <p:cNvPr id="3" name="Datumsplatzhalter 2">
            <a:extLst>
              <a:ext uri="{FF2B5EF4-FFF2-40B4-BE49-F238E27FC236}">
                <a16:creationId xmlns:a16="http://schemas.microsoft.com/office/drawing/2014/main" id="{4BBA8CBA-D55F-42B5-9A63-59563AA38704}"/>
              </a:ext>
            </a:extLst>
          </p:cNvPr>
          <p:cNvSpPr>
            <a:spLocks noGrp="1"/>
          </p:cNvSpPr>
          <p:nvPr>
            <p:ph type="dt" sz="half" idx="16"/>
          </p:nvPr>
        </p:nvSpPr>
        <p:spPr>
          <a:xfrm>
            <a:off x="361973" y="4767263"/>
            <a:ext cx="2133600" cy="273844"/>
          </a:xfrm>
        </p:spPr>
        <p:txBody>
          <a:bodyPr/>
          <a:lstStyle/>
          <a:p>
            <a:fld id="{A637194C-7D98-4C08-95AE-E67AC2F123CF}" type="datetime1">
              <a:rPr lang="de-DE" smtClean="0"/>
              <a:t>15.08.2025</a:t>
            </a:fld>
            <a:endParaRPr lang="de-DE" dirty="0"/>
          </a:p>
        </p:txBody>
      </p:sp>
      <p:sp>
        <p:nvSpPr>
          <p:cNvPr id="8" name="Rechteck 7">
            <a:extLst>
              <a:ext uri="{FF2B5EF4-FFF2-40B4-BE49-F238E27FC236}">
                <a16:creationId xmlns:a16="http://schemas.microsoft.com/office/drawing/2014/main" id="{F888C4DB-2401-431E-9C80-063B4A263F1D}"/>
              </a:ext>
            </a:extLst>
          </p:cNvPr>
          <p:cNvSpPr/>
          <p:nvPr/>
        </p:nvSpPr>
        <p:spPr>
          <a:xfrm>
            <a:off x="3103072" y="3436021"/>
            <a:ext cx="5826615" cy="108012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TheSans UHH" panose="020B0502050302020203" pitchFamily="34" charset="0"/>
              </a:rPr>
              <a:t>Inform yourself </a:t>
            </a:r>
            <a:r>
              <a:rPr lang="en-US" sz="1600" u="sng" dirty="0">
                <a:latin typeface="TheSans UHH" panose="020B0502050302020203" pitchFamily="34" charset="0"/>
              </a:rPr>
              <a:t>in time </a:t>
            </a:r>
            <a:r>
              <a:rPr lang="en-US" sz="1600" dirty="0">
                <a:latin typeface="TheSans UHH" panose="020B0502050302020203" pitchFamily="34" charset="0"/>
              </a:rPr>
              <a:t>about the </a:t>
            </a:r>
            <a:br>
              <a:rPr lang="en-US" sz="1600" dirty="0">
                <a:latin typeface="TheSans UHH" panose="020B0502050302020203" pitchFamily="34" charset="0"/>
              </a:rPr>
            </a:br>
            <a:r>
              <a:rPr lang="en-US" sz="1600" b="1" dirty="0">
                <a:latin typeface="TheSans UHH" panose="020B0502050302020203" pitchFamily="34" charset="0"/>
              </a:rPr>
              <a:t>formal requirements </a:t>
            </a:r>
            <a:r>
              <a:rPr lang="en-US" sz="1600" dirty="0">
                <a:latin typeface="TheSans UHH" panose="020B0502050302020203" pitchFamily="34" charset="0"/>
              </a:rPr>
              <a:t>(deadlines, citation etc.)! </a:t>
            </a:r>
            <a:br>
              <a:rPr lang="en-US" sz="1600" dirty="0">
                <a:latin typeface="TheSans UHH" panose="020B0502050302020203" pitchFamily="34" charset="0"/>
              </a:rPr>
            </a:br>
            <a:r>
              <a:rPr lang="en-US" sz="1600" dirty="0">
                <a:latin typeface="TheSans UHH" panose="020B0502050302020203" pitchFamily="34" charset="0"/>
              </a:rPr>
              <a:t>You can find more information in the </a:t>
            </a:r>
            <a:r>
              <a:rPr lang="en-US" sz="1600" i="1" dirty="0">
                <a:latin typeface="TheSans UHH" panose="020B0502050302020203" pitchFamily="34" charset="0"/>
              </a:rPr>
              <a:t>examination and study regulations</a:t>
            </a:r>
            <a:r>
              <a:rPr lang="en-US" sz="1600" dirty="0">
                <a:latin typeface="TheSans UHH" panose="020B0502050302020203" pitchFamily="34" charset="0"/>
              </a:rPr>
              <a:t> of your faculty and in your </a:t>
            </a:r>
            <a:r>
              <a:rPr lang="en-US" sz="1600" i="1" dirty="0">
                <a:latin typeface="TheSans UHH" panose="020B0502050302020203" pitchFamily="34" charset="0"/>
              </a:rPr>
              <a:t>Stine account</a:t>
            </a:r>
            <a:r>
              <a:rPr lang="en-US" sz="1600" dirty="0">
                <a:latin typeface="TheSans UHH" panose="020B0502050302020203" pitchFamily="34" charset="0"/>
              </a:rPr>
              <a:t>!</a:t>
            </a:r>
            <a:endParaRPr lang="de-DE" dirty="0"/>
          </a:p>
        </p:txBody>
      </p:sp>
    </p:spTree>
    <p:extLst>
      <p:ext uri="{BB962C8B-B14F-4D97-AF65-F5344CB8AC3E}">
        <p14:creationId xmlns:p14="http://schemas.microsoft.com/office/powerpoint/2010/main" val="2789065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What kind of examinations are there?</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22</a:t>
            </a:fld>
            <a:endParaRPr lang="de-DE"/>
          </a:p>
        </p:txBody>
      </p:sp>
      <p:graphicFrame>
        <p:nvGraphicFramePr>
          <p:cNvPr id="10" name="Diagramm 9">
            <a:extLst>
              <a:ext uri="{FF2B5EF4-FFF2-40B4-BE49-F238E27FC236}">
                <a16:creationId xmlns:a16="http://schemas.microsoft.com/office/drawing/2014/main" id="{A57CF254-3D3E-4EDD-834C-D8E605494E58}"/>
              </a:ext>
            </a:extLst>
          </p:cNvPr>
          <p:cNvGraphicFramePr/>
          <p:nvPr>
            <p:extLst>
              <p:ext uri="{D42A27DB-BD31-4B8C-83A1-F6EECF244321}">
                <p14:modId xmlns:p14="http://schemas.microsoft.com/office/powerpoint/2010/main" val="2092530992"/>
              </p:ext>
            </p:extLst>
          </p:nvPr>
        </p:nvGraphicFramePr>
        <p:xfrm>
          <a:off x="1033011" y="1707480"/>
          <a:ext cx="7077978" cy="3014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umsplatzhalter 2">
            <a:extLst>
              <a:ext uri="{FF2B5EF4-FFF2-40B4-BE49-F238E27FC236}">
                <a16:creationId xmlns:a16="http://schemas.microsoft.com/office/drawing/2014/main" id="{067D36E7-582D-46EE-9D48-5D7D87F8CED7}"/>
              </a:ext>
            </a:extLst>
          </p:cNvPr>
          <p:cNvSpPr>
            <a:spLocks noGrp="1"/>
          </p:cNvSpPr>
          <p:nvPr>
            <p:ph type="dt" sz="half" idx="16"/>
          </p:nvPr>
        </p:nvSpPr>
        <p:spPr/>
        <p:txBody>
          <a:bodyPr/>
          <a:lstStyle/>
          <a:p>
            <a:fld id="{71E98A56-4753-4BA5-9A15-40A0C755D740}" type="datetime1">
              <a:rPr lang="de-DE" smtClean="0"/>
              <a:t>15.08.2025</a:t>
            </a:fld>
            <a:endParaRPr lang="de-DE"/>
          </a:p>
        </p:txBody>
      </p:sp>
    </p:spTree>
    <p:extLst>
      <p:ext uri="{BB962C8B-B14F-4D97-AF65-F5344CB8AC3E}">
        <p14:creationId xmlns:p14="http://schemas.microsoft.com/office/powerpoint/2010/main" val="1877427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dirty="0"/>
              <a:t>6. What does it truly mean to study?</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23</a:t>
            </a:fld>
            <a:endParaRPr lang="de-DE"/>
          </a:p>
        </p:txBody>
      </p:sp>
      <p:sp>
        <p:nvSpPr>
          <p:cNvPr id="2" name="Datumsplatzhalter 1">
            <a:extLst>
              <a:ext uri="{FF2B5EF4-FFF2-40B4-BE49-F238E27FC236}">
                <a16:creationId xmlns:a16="http://schemas.microsoft.com/office/drawing/2014/main" id="{9C47F733-E1C9-47FD-8352-555CE82420A1}"/>
              </a:ext>
            </a:extLst>
          </p:cNvPr>
          <p:cNvSpPr>
            <a:spLocks noGrp="1"/>
          </p:cNvSpPr>
          <p:nvPr>
            <p:ph type="dt" sz="half" idx="10"/>
          </p:nvPr>
        </p:nvSpPr>
        <p:spPr>
          <a:xfrm>
            <a:off x="395537" y="4737058"/>
            <a:ext cx="2133600" cy="273844"/>
          </a:xfrm>
        </p:spPr>
        <p:txBody>
          <a:bodyPr/>
          <a:lstStyle/>
          <a:p>
            <a:fld id="{B18C7C3E-C107-4B39-BB57-80A474AD9FF1}" type="datetime1">
              <a:rPr lang="de-DE" smtClean="0"/>
              <a:t>15.08.2025</a:t>
            </a:fld>
            <a:endParaRPr lang="de-DE" dirty="0"/>
          </a:p>
        </p:txBody>
      </p:sp>
    </p:spTree>
    <p:extLst>
      <p:ext uri="{BB962C8B-B14F-4D97-AF65-F5344CB8AC3E}">
        <p14:creationId xmlns:p14="http://schemas.microsoft.com/office/powerpoint/2010/main" val="1670422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What does it truly mean to study?</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24</a:t>
            </a:fld>
            <a:endParaRPr lang="de-DE"/>
          </a:p>
        </p:txBody>
      </p:sp>
      <p:graphicFrame>
        <p:nvGraphicFramePr>
          <p:cNvPr id="7" name="Inhaltsplatzhalter 5">
            <a:extLst>
              <a:ext uri="{FF2B5EF4-FFF2-40B4-BE49-F238E27FC236}">
                <a16:creationId xmlns:a16="http://schemas.microsoft.com/office/drawing/2014/main" id="{600B2C48-BA64-4DC0-A668-C898B62C667B}"/>
              </a:ext>
            </a:extLst>
          </p:cNvPr>
          <p:cNvGraphicFramePr>
            <a:graphicFrameLocks/>
          </p:cNvGraphicFramePr>
          <p:nvPr>
            <p:extLst>
              <p:ext uri="{D42A27DB-BD31-4B8C-83A1-F6EECF244321}">
                <p14:modId xmlns:p14="http://schemas.microsoft.com/office/powerpoint/2010/main" val="874122885"/>
              </p:ext>
            </p:extLst>
          </p:nvPr>
        </p:nvGraphicFramePr>
        <p:xfrm>
          <a:off x="2092251" y="1915799"/>
          <a:ext cx="4785068" cy="3012723"/>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platzhalter 2">
            <a:extLst>
              <a:ext uri="{FF2B5EF4-FFF2-40B4-BE49-F238E27FC236}">
                <a16:creationId xmlns:a16="http://schemas.microsoft.com/office/drawing/2014/main" id="{944B58E2-842C-4A4D-93F8-D5EF7DA0E836}"/>
              </a:ext>
            </a:extLst>
          </p:cNvPr>
          <p:cNvSpPr>
            <a:spLocks noGrp="1"/>
          </p:cNvSpPr>
          <p:nvPr>
            <p:ph type="body" sz="quarter" idx="14"/>
          </p:nvPr>
        </p:nvSpPr>
        <p:spPr>
          <a:xfrm>
            <a:off x="214770" y="1779662"/>
            <a:ext cx="2557030" cy="2880320"/>
          </a:xfrm>
        </p:spPr>
        <p:txBody>
          <a:bodyPr>
            <a:normAutofit/>
          </a:bodyPr>
          <a:lstStyle/>
          <a:p>
            <a:endParaRPr lang="de-DE" dirty="0"/>
          </a:p>
          <a:p>
            <a:endParaRPr lang="de-DE" dirty="0"/>
          </a:p>
          <a:p>
            <a:r>
              <a:rPr lang="en-US" b="1" dirty="0"/>
              <a:t>Independent study</a:t>
            </a:r>
          </a:p>
          <a:p>
            <a:r>
              <a:rPr lang="en-US" sz="1600" dirty="0"/>
              <a:t>(Bibliographic) research		</a:t>
            </a:r>
          </a:p>
          <a:p>
            <a:r>
              <a:rPr lang="en-US" sz="1600" dirty="0"/>
              <a:t>Preparation and follow-up</a:t>
            </a:r>
          </a:p>
          <a:p>
            <a:r>
              <a:rPr lang="en-US" sz="1600" dirty="0"/>
              <a:t>Examination preparation</a:t>
            </a:r>
          </a:p>
          <a:p>
            <a:r>
              <a:rPr lang="en-US" sz="1600" dirty="0"/>
              <a:t>In-depth work on topics</a:t>
            </a:r>
          </a:p>
          <a:p>
            <a:r>
              <a:rPr lang="en-US" sz="1600" dirty="0"/>
              <a:t>Reading</a:t>
            </a:r>
          </a:p>
        </p:txBody>
      </p:sp>
      <p:sp>
        <p:nvSpPr>
          <p:cNvPr id="14" name="Textplatzhalter 3">
            <a:extLst>
              <a:ext uri="{FF2B5EF4-FFF2-40B4-BE49-F238E27FC236}">
                <a16:creationId xmlns:a16="http://schemas.microsoft.com/office/drawing/2014/main" id="{81871E7A-6B9C-4B03-84B1-E8E09CD91124}"/>
              </a:ext>
            </a:extLst>
          </p:cNvPr>
          <p:cNvSpPr>
            <a:spLocks noGrp="1"/>
          </p:cNvSpPr>
          <p:nvPr>
            <p:ph type="body" sz="quarter" idx="15"/>
          </p:nvPr>
        </p:nvSpPr>
        <p:spPr>
          <a:xfrm>
            <a:off x="6423274" y="1779662"/>
            <a:ext cx="2319754" cy="2880320"/>
          </a:xfrm>
        </p:spPr>
        <p:txBody>
          <a:bodyPr>
            <a:normAutofit/>
          </a:bodyPr>
          <a:lstStyle/>
          <a:p>
            <a:pPr algn="r"/>
            <a:r>
              <a:rPr lang="en-US" b="1" dirty="0"/>
              <a:t>Attendance</a:t>
            </a:r>
          </a:p>
          <a:p>
            <a:pPr algn="r"/>
            <a:r>
              <a:rPr lang="en-US" sz="1600" dirty="0"/>
              <a:t>Seminars, lectures, tutorials, ...</a:t>
            </a:r>
          </a:p>
          <a:p>
            <a:pPr algn="r"/>
            <a:r>
              <a:rPr lang="en-US" sz="1600" dirty="0"/>
              <a:t>Group work</a:t>
            </a:r>
          </a:p>
          <a:p>
            <a:pPr algn="r"/>
            <a:r>
              <a:rPr lang="en-US" sz="1600" dirty="0"/>
              <a:t>Internships and lab work</a:t>
            </a:r>
          </a:p>
        </p:txBody>
      </p:sp>
      <p:sp>
        <p:nvSpPr>
          <p:cNvPr id="3" name="Datumsplatzhalter 2">
            <a:extLst>
              <a:ext uri="{FF2B5EF4-FFF2-40B4-BE49-F238E27FC236}">
                <a16:creationId xmlns:a16="http://schemas.microsoft.com/office/drawing/2014/main" id="{54E4D08E-F57D-453F-B6C4-7E09F7BAFE8C}"/>
              </a:ext>
            </a:extLst>
          </p:cNvPr>
          <p:cNvSpPr>
            <a:spLocks noGrp="1"/>
          </p:cNvSpPr>
          <p:nvPr>
            <p:ph type="dt" sz="half" idx="16"/>
          </p:nvPr>
        </p:nvSpPr>
        <p:spPr>
          <a:xfrm>
            <a:off x="323850" y="4767263"/>
            <a:ext cx="2133600" cy="273844"/>
          </a:xfrm>
        </p:spPr>
        <p:txBody>
          <a:bodyPr/>
          <a:lstStyle/>
          <a:p>
            <a:fld id="{A2207108-7CBD-4A2E-A329-A7D245A35BC9}" type="datetime1">
              <a:rPr lang="de-DE" smtClean="0"/>
              <a:t>15.08.2025</a:t>
            </a:fld>
            <a:endParaRPr lang="de-DE" dirty="0"/>
          </a:p>
        </p:txBody>
      </p:sp>
    </p:spTree>
    <p:extLst>
      <p:ext uri="{BB962C8B-B14F-4D97-AF65-F5344CB8AC3E}">
        <p14:creationId xmlns:p14="http://schemas.microsoft.com/office/powerpoint/2010/main" val="3128861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dirty="0"/>
              <a:t>7. How to study effectively and sustainably?</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25</a:t>
            </a:fld>
            <a:endParaRPr lang="de-DE"/>
          </a:p>
        </p:txBody>
      </p:sp>
      <p:sp>
        <p:nvSpPr>
          <p:cNvPr id="2" name="Datumsplatzhalter 1">
            <a:extLst>
              <a:ext uri="{FF2B5EF4-FFF2-40B4-BE49-F238E27FC236}">
                <a16:creationId xmlns:a16="http://schemas.microsoft.com/office/drawing/2014/main" id="{DE04EA4D-F28F-46B5-B33C-7233AB4151ED}"/>
              </a:ext>
            </a:extLst>
          </p:cNvPr>
          <p:cNvSpPr>
            <a:spLocks noGrp="1"/>
          </p:cNvSpPr>
          <p:nvPr>
            <p:ph type="dt" sz="half" idx="10"/>
          </p:nvPr>
        </p:nvSpPr>
        <p:spPr>
          <a:xfrm>
            <a:off x="323850" y="4767263"/>
            <a:ext cx="2133600" cy="273844"/>
          </a:xfrm>
        </p:spPr>
        <p:txBody>
          <a:bodyPr/>
          <a:lstStyle/>
          <a:p>
            <a:fld id="{D4797096-A6D3-419D-8CCD-70917DC2212C}" type="datetime1">
              <a:rPr lang="de-DE" smtClean="0"/>
              <a:t>15.08.2025</a:t>
            </a:fld>
            <a:endParaRPr lang="de-DE" dirty="0"/>
          </a:p>
        </p:txBody>
      </p:sp>
    </p:spTree>
    <p:extLst>
      <p:ext uri="{BB962C8B-B14F-4D97-AF65-F5344CB8AC3E}">
        <p14:creationId xmlns:p14="http://schemas.microsoft.com/office/powerpoint/2010/main" val="1707868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How can you actively shape your studies?</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26</a:t>
            </a:fld>
            <a:endParaRPr lang="de-DE"/>
          </a:p>
        </p:txBody>
      </p:sp>
      <p:graphicFrame>
        <p:nvGraphicFramePr>
          <p:cNvPr id="15" name="Diagramm 14">
            <a:extLst>
              <a:ext uri="{FF2B5EF4-FFF2-40B4-BE49-F238E27FC236}">
                <a16:creationId xmlns:a16="http://schemas.microsoft.com/office/drawing/2014/main" id="{AA0E47C9-5AE9-455B-BE48-1961CC24022F}"/>
              </a:ext>
            </a:extLst>
          </p:cNvPr>
          <p:cNvGraphicFramePr/>
          <p:nvPr>
            <p:extLst>
              <p:ext uri="{D42A27DB-BD31-4B8C-83A1-F6EECF244321}">
                <p14:modId xmlns:p14="http://schemas.microsoft.com/office/powerpoint/2010/main" val="1437757923"/>
              </p:ext>
            </p:extLst>
          </p:nvPr>
        </p:nvGraphicFramePr>
        <p:xfrm>
          <a:off x="1394647" y="1815579"/>
          <a:ext cx="6354706" cy="2843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umsplatzhalter 2">
            <a:extLst>
              <a:ext uri="{FF2B5EF4-FFF2-40B4-BE49-F238E27FC236}">
                <a16:creationId xmlns:a16="http://schemas.microsoft.com/office/drawing/2014/main" id="{A08EE64E-E2CD-4859-AE2E-B01CB2E61D57}"/>
              </a:ext>
            </a:extLst>
          </p:cNvPr>
          <p:cNvSpPr>
            <a:spLocks noGrp="1"/>
          </p:cNvSpPr>
          <p:nvPr>
            <p:ph type="dt" sz="half" idx="16"/>
          </p:nvPr>
        </p:nvSpPr>
        <p:spPr>
          <a:xfrm>
            <a:off x="402633" y="4767263"/>
            <a:ext cx="2133600" cy="273844"/>
          </a:xfrm>
        </p:spPr>
        <p:txBody>
          <a:bodyPr/>
          <a:lstStyle/>
          <a:p>
            <a:fld id="{7CC07DF5-F1BD-49AE-AF71-83B0114A5A63}" type="datetime1">
              <a:rPr lang="de-DE" smtClean="0"/>
              <a:t>15.08.2025</a:t>
            </a:fld>
            <a:endParaRPr lang="de-DE" dirty="0"/>
          </a:p>
        </p:txBody>
      </p:sp>
    </p:spTree>
    <p:extLst>
      <p:ext uri="{BB962C8B-B14F-4D97-AF65-F5344CB8AC3E}">
        <p14:creationId xmlns:p14="http://schemas.microsoft.com/office/powerpoint/2010/main" val="477315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Reflecting on your studies and defining goals</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27</a:t>
            </a:fld>
            <a:endParaRPr lang="de-DE"/>
          </a:p>
        </p:txBody>
      </p:sp>
      <p:sp>
        <p:nvSpPr>
          <p:cNvPr id="7" name="Textplatzhalter 2">
            <a:extLst>
              <a:ext uri="{FF2B5EF4-FFF2-40B4-BE49-F238E27FC236}">
                <a16:creationId xmlns:a16="http://schemas.microsoft.com/office/drawing/2014/main" id="{30B618B5-F410-43A0-AFF7-10E9C9240FDB}"/>
              </a:ext>
            </a:extLst>
          </p:cNvPr>
          <p:cNvSpPr>
            <a:spLocks noGrp="1"/>
          </p:cNvSpPr>
          <p:nvPr>
            <p:ph type="body" sz="quarter" idx="14"/>
          </p:nvPr>
        </p:nvSpPr>
        <p:spPr>
          <a:xfrm>
            <a:off x="214770" y="1779662"/>
            <a:ext cx="4171028" cy="2880320"/>
          </a:xfrm>
        </p:spPr>
        <p:txBody>
          <a:bodyPr>
            <a:normAutofit/>
          </a:bodyPr>
          <a:lstStyle/>
          <a:p>
            <a:pPr>
              <a:spcAft>
                <a:spcPts val="588"/>
              </a:spcAft>
            </a:pPr>
            <a:r>
              <a:rPr lang="en-US"/>
              <a:t>It is a good idea to clarify your goals and motivation.</a:t>
            </a:r>
          </a:p>
          <a:p>
            <a:pPr>
              <a:spcAft>
                <a:spcPts val="588"/>
              </a:spcAft>
            </a:pPr>
            <a:r>
              <a:rPr lang="en-US"/>
              <a:t>Ask yourself these questions:</a:t>
            </a:r>
          </a:p>
          <a:p>
            <a:pPr>
              <a:spcAft>
                <a:spcPts val="588"/>
              </a:spcAft>
            </a:pPr>
            <a:r>
              <a:rPr lang="en-US"/>
              <a:t>What is fun about my studies?</a:t>
            </a:r>
          </a:p>
          <a:p>
            <a:pPr>
              <a:spcAft>
                <a:spcPts val="588"/>
              </a:spcAft>
            </a:pPr>
            <a:r>
              <a:rPr lang="en-US"/>
              <a:t>What skills do I want to acquire?</a:t>
            </a:r>
          </a:p>
          <a:p>
            <a:pPr>
              <a:spcAft>
                <a:spcPts val="588"/>
              </a:spcAft>
            </a:pPr>
            <a:r>
              <a:rPr lang="en-US"/>
              <a:t>What can I do to reach my goals?</a:t>
            </a:r>
          </a:p>
          <a:p>
            <a:pPr>
              <a:spcAft>
                <a:spcPts val="588"/>
              </a:spcAft>
            </a:pPr>
            <a:endParaRPr lang="de-DE" dirty="0"/>
          </a:p>
        </p:txBody>
      </p:sp>
      <p:sp>
        <p:nvSpPr>
          <p:cNvPr id="3" name="Datumsplatzhalter 2">
            <a:extLst>
              <a:ext uri="{FF2B5EF4-FFF2-40B4-BE49-F238E27FC236}">
                <a16:creationId xmlns:a16="http://schemas.microsoft.com/office/drawing/2014/main" id="{1CEA25A2-26F1-4970-8AAC-A093EBF70B00}"/>
              </a:ext>
            </a:extLst>
          </p:cNvPr>
          <p:cNvSpPr>
            <a:spLocks noGrp="1"/>
          </p:cNvSpPr>
          <p:nvPr>
            <p:ph type="dt" sz="half" idx="16"/>
          </p:nvPr>
        </p:nvSpPr>
        <p:spPr>
          <a:xfrm>
            <a:off x="240688" y="4767263"/>
            <a:ext cx="2133600" cy="273844"/>
          </a:xfrm>
        </p:spPr>
        <p:txBody>
          <a:bodyPr/>
          <a:lstStyle/>
          <a:p>
            <a:fld id="{9FBEB8F6-32B1-456B-999A-1B7DC99A5350}" type="datetime1">
              <a:rPr lang="de-DE" smtClean="0"/>
              <a:t>15.08.2025</a:t>
            </a:fld>
            <a:endParaRPr lang="de-DE" dirty="0"/>
          </a:p>
        </p:txBody>
      </p:sp>
    </p:spTree>
    <p:extLst>
      <p:ext uri="{BB962C8B-B14F-4D97-AF65-F5344CB8AC3E}">
        <p14:creationId xmlns:p14="http://schemas.microsoft.com/office/powerpoint/2010/main" val="559989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Tips on managing your time</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28</a:t>
            </a:fld>
            <a:endParaRPr lang="de-DE"/>
          </a:p>
        </p:txBody>
      </p:sp>
      <p:sp>
        <p:nvSpPr>
          <p:cNvPr id="7" name="Textplatzhalter 2">
            <a:extLst>
              <a:ext uri="{FF2B5EF4-FFF2-40B4-BE49-F238E27FC236}">
                <a16:creationId xmlns:a16="http://schemas.microsoft.com/office/drawing/2014/main" id="{30B618B5-F410-43A0-AFF7-10E9C9240FDB}"/>
              </a:ext>
            </a:extLst>
          </p:cNvPr>
          <p:cNvSpPr>
            <a:spLocks noGrp="1"/>
          </p:cNvSpPr>
          <p:nvPr>
            <p:ph type="body" sz="quarter" idx="14"/>
          </p:nvPr>
        </p:nvSpPr>
        <p:spPr>
          <a:xfrm>
            <a:off x="214770" y="1779662"/>
            <a:ext cx="4171028" cy="2880320"/>
          </a:xfrm>
          <a:solidFill>
            <a:srgbClr val="B6BFC3">
              <a:alpha val="20000"/>
            </a:srgbClr>
          </a:solidFill>
        </p:spPr>
        <p:txBody>
          <a:bodyPr>
            <a:normAutofit/>
          </a:bodyPr>
          <a:lstStyle/>
          <a:p>
            <a:pPr>
              <a:spcAft>
                <a:spcPts val="588"/>
              </a:spcAft>
              <a:buFont typeface="Arial" panose="020B0604020202020204" pitchFamily="34" charset="0"/>
              <a:buChar char="•"/>
            </a:pPr>
            <a:r>
              <a:rPr lang="en-US" sz="2000" b="1" dirty="0"/>
              <a:t> </a:t>
            </a:r>
            <a:r>
              <a:rPr lang="en-US" sz="1600" b="1" dirty="0"/>
              <a:t>Important: </a:t>
            </a:r>
            <a:r>
              <a:rPr lang="en-US" sz="1600" dirty="0"/>
              <a:t>Plan your semester! What duties and deadlines are there? What do you want to decide yourself?</a:t>
            </a:r>
          </a:p>
          <a:p>
            <a:pPr>
              <a:spcAft>
                <a:spcPts val="588"/>
              </a:spcAft>
              <a:buFont typeface="Arial" panose="020B0604020202020204" pitchFamily="34" charset="0"/>
              <a:buChar char="•"/>
            </a:pPr>
            <a:r>
              <a:rPr lang="en-US" sz="1600" dirty="0"/>
              <a:t> Think about what you want to learn or do and in which order, and then make a plan.</a:t>
            </a:r>
          </a:p>
          <a:p>
            <a:pPr>
              <a:spcAft>
                <a:spcPts val="588"/>
              </a:spcAft>
              <a:buFont typeface="Arial" panose="020B0604020202020204" pitchFamily="34" charset="0"/>
              <a:buChar char="•"/>
            </a:pPr>
            <a:r>
              <a:rPr lang="en-US" sz="1600" dirty="0"/>
              <a:t> Set weekly and daily goals—be realistic and do not take on too much.</a:t>
            </a:r>
          </a:p>
        </p:txBody>
      </p:sp>
      <p:sp>
        <p:nvSpPr>
          <p:cNvPr id="8" name="Textplatzhalter 3">
            <a:extLst>
              <a:ext uri="{FF2B5EF4-FFF2-40B4-BE49-F238E27FC236}">
                <a16:creationId xmlns:a16="http://schemas.microsoft.com/office/drawing/2014/main" id="{74E2F130-9AF7-4426-B482-0DFB483D70D7}"/>
              </a:ext>
            </a:extLst>
          </p:cNvPr>
          <p:cNvSpPr>
            <a:spLocks noGrp="1"/>
          </p:cNvSpPr>
          <p:nvPr>
            <p:ph type="body" sz="quarter" idx="15"/>
          </p:nvPr>
        </p:nvSpPr>
        <p:spPr>
          <a:xfrm>
            <a:off x="4572000" y="1779662"/>
            <a:ext cx="4171028" cy="2880320"/>
          </a:xfrm>
          <a:noFill/>
        </p:spPr>
        <p:txBody>
          <a:bodyPr/>
          <a:lstStyle/>
          <a:p>
            <a:pPr>
              <a:spcAft>
                <a:spcPts val="588"/>
              </a:spcAft>
              <a:buFont typeface="Arial" panose="020B0604020202020204" pitchFamily="34" charset="0"/>
              <a:buChar char="•"/>
            </a:pPr>
            <a:r>
              <a:rPr lang="en-US" sz="2000" dirty="0"/>
              <a:t> </a:t>
            </a:r>
            <a:r>
              <a:rPr lang="en-US" sz="1600" dirty="0"/>
              <a:t>Finish up your notes during the lecture/seminar and revise them afterwards.</a:t>
            </a:r>
          </a:p>
          <a:p>
            <a:pPr>
              <a:spcAft>
                <a:spcPts val="588"/>
              </a:spcAft>
              <a:buFont typeface="Arial" panose="020B0604020202020204" pitchFamily="34" charset="0"/>
              <a:buChar char="•"/>
            </a:pPr>
            <a:r>
              <a:rPr lang="en-US" sz="1600" dirty="0"/>
              <a:t> Formulate the main points of texts directly after reading.</a:t>
            </a:r>
          </a:p>
          <a:p>
            <a:pPr>
              <a:spcAft>
                <a:spcPts val="588"/>
              </a:spcAft>
              <a:buFont typeface="Arial" panose="020B0604020202020204" pitchFamily="34" charset="0"/>
              <a:buChar char="•"/>
            </a:pPr>
            <a:r>
              <a:rPr lang="en-US" sz="1600" dirty="0"/>
              <a:t> For further tips, check out the workshops and consulting services of the writing center</a:t>
            </a:r>
          </a:p>
        </p:txBody>
      </p:sp>
      <p:sp>
        <p:nvSpPr>
          <p:cNvPr id="3" name="Datumsplatzhalter 2">
            <a:extLst>
              <a:ext uri="{FF2B5EF4-FFF2-40B4-BE49-F238E27FC236}">
                <a16:creationId xmlns:a16="http://schemas.microsoft.com/office/drawing/2014/main" id="{BBB41CC3-F069-4310-AA35-04E56ACF0616}"/>
              </a:ext>
            </a:extLst>
          </p:cNvPr>
          <p:cNvSpPr>
            <a:spLocks noGrp="1"/>
          </p:cNvSpPr>
          <p:nvPr>
            <p:ph type="dt" sz="half" idx="16"/>
          </p:nvPr>
        </p:nvSpPr>
        <p:spPr>
          <a:xfrm>
            <a:off x="372538" y="4767263"/>
            <a:ext cx="2133600" cy="273844"/>
          </a:xfrm>
        </p:spPr>
        <p:txBody>
          <a:bodyPr/>
          <a:lstStyle/>
          <a:p>
            <a:fld id="{8102AAD4-CF55-419E-A400-5CDEDEA78DA6}" type="datetime1">
              <a:rPr lang="de-DE" smtClean="0"/>
              <a:t>15.08.2025</a:t>
            </a:fld>
            <a:endParaRPr lang="de-DE" dirty="0"/>
          </a:p>
        </p:txBody>
      </p:sp>
      <p:sp>
        <p:nvSpPr>
          <p:cNvPr id="10" name="Textfeld 9">
            <a:extLst>
              <a:ext uri="{FF2B5EF4-FFF2-40B4-BE49-F238E27FC236}">
                <a16:creationId xmlns:a16="http://schemas.microsoft.com/office/drawing/2014/main" id="{841B08B8-34EF-4144-846A-A01FEC2272CC}"/>
              </a:ext>
            </a:extLst>
          </p:cNvPr>
          <p:cNvSpPr txBox="1"/>
          <p:nvPr/>
        </p:nvSpPr>
        <p:spPr>
          <a:xfrm>
            <a:off x="5295204" y="94338"/>
            <a:ext cx="3800028" cy="1169551"/>
          </a:xfrm>
          <a:prstGeom prst="rect">
            <a:avLst/>
          </a:prstGeom>
          <a:solidFill>
            <a:schemeClr val="accent1">
              <a:lumMod val="60000"/>
              <a:lumOff val="40000"/>
            </a:schemeClr>
          </a:solidFill>
        </p:spPr>
        <p:txBody>
          <a:bodyPr wrap="square" rtlCol="0">
            <a:spAutoFit/>
          </a:bodyPr>
          <a:lstStyle/>
          <a:p>
            <a:r>
              <a:rPr lang="de-AT" sz="1400" b="1" dirty="0">
                <a:solidFill>
                  <a:schemeClr val="bg1"/>
                </a:solidFill>
                <a:latin typeface="TheSans UHH" panose="020B0502050302020203" pitchFamily="34" charset="0"/>
              </a:rPr>
              <a:t>Info-Event – Academic </a:t>
            </a:r>
            <a:r>
              <a:rPr lang="de-AT" sz="1400" b="1" dirty="0" err="1">
                <a:solidFill>
                  <a:schemeClr val="bg1"/>
                </a:solidFill>
                <a:latin typeface="TheSans UHH" panose="020B0502050302020203" pitchFamily="34" charset="0"/>
              </a:rPr>
              <a:t>writing</a:t>
            </a:r>
            <a:r>
              <a:rPr lang="de-AT" sz="1400" b="1" dirty="0">
                <a:solidFill>
                  <a:schemeClr val="bg1"/>
                </a:solidFill>
                <a:latin typeface="TheSans UHH" panose="020B0502050302020203" pitchFamily="34" charset="0"/>
              </a:rPr>
              <a:t> and </a:t>
            </a:r>
            <a:r>
              <a:rPr lang="de-AT" sz="1400" b="1" dirty="0" err="1">
                <a:solidFill>
                  <a:schemeClr val="bg1"/>
                </a:solidFill>
                <a:latin typeface="TheSans UHH" panose="020B0502050302020203" pitchFamily="34" charset="0"/>
              </a:rPr>
              <a:t>how</a:t>
            </a:r>
            <a:r>
              <a:rPr lang="de-AT" sz="1400" b="1" dirty="0">
                <a:solidFill>
                  <a:schemeClr val="bg1"/>
                </a:solidFill>
                <a:latin typeface="TheSans UHH" panose="020B0502050302020203" pitchFamily="34" charset="0"/>
              </a:rPr>
              <a:t> </a:t>
            </a:r>
            <a:r>
              <a:rPr lang="de-AT" sz="1400" b="1" dirty="0" err="1">
                <a:solidFill>
                  <a:schemeClr val="bg1"/>
                </a:solidFill>
                <a:latin typeface="TheSans UHH" panose="020B0502050302020203" pitchFamily="34" charset="0"/>
              </a:rPr>
              <a:t>the</a:t>
            </a:r>
            <a:r>
              <a:rPr lang="de-AT" sz="1400" b="1" dirty="0">
                <a:solidFill>
                  <a:schemeClr val="bg1"/>
                </a:solidFill>
                <a:latin typeface="TheSans UHH" panose="020B0502050302020203" pitchFamily="34" charset="0"/>
              </a:rPr>
              <a:t> </a:t>
            </a:r>
            <a:r>
              <a:rPr lang="de-AT" sz="1400" b="1" dirty="0" err="1">
                <a:solidFill>
                  <a:schemeClr val="bg1"/>
                </a:solidFill>
                <a:latin typeface="TheSans UHH" panose="020B0502050302020203" pitchFamily="34" charset="0"/>
              </a:rPr>
              <a:t>writing</a:t>
            </a:r>
            <a:r>
              <a:rPr lang="de-AT" sz="1400" b="1" dirty="0">
                <a:solidFill>
                  <a:schemeClr val="bg1"/>
                </a:solidFill>
                <a:latin typeface="TheSans UHH" panose="020B0502050302020203" pitchFamily="34" charset="0"/>
              </a:rPr>
              <a:t> </a:t>
            </a:r>
            <a:r>
              <a:rPr lang="de-AT" sz="1400" b="1" dirty="0" err="1">
                <a:solidFill>
                  <a:schemeClr val="bg1"/>
                </a:solidFill>
                <a:latin typeface="TheSans UHH" panose="020B0502050302020203" pitchFamily="34" charset="0"/>
              </a:rPr>
              <a:t>center</a:t>
            </a:r>
            <a:r>
              <a:rPr lang="de-AT" sz="1400" b="1" dirty="0">
                <a:solidFill>
                  <a:schemeClr val="bg1"/>
                </a:solidFill>
                <a:latin typeface="TheSans UHH" panose="020B0502050302020203" pitchFamily="34" charset="0"/>
              </a:rPr>
              <a:t> </a:t>
            </a:r>
            <a:r>
              <a:rPr lang="de-AT" sz="1400" b="1" dirty="0" err="1">
                <a:solidFill>
                  <a:schemeClr val="bg1"/>
                </a:solidFill>
                <a:latin typeface="TheSans UHH" panose="020B0502050302020203" pitchFamily="34" charset="0"/>
              </a:rPr>
              <a:t>can</a:t>
            </a:r>
            <a:r>
              <a:rPr lang="de-AT" sz="1400" b="1" dirty="0">
                <a:solidFill>
                  <a:schemeClr val="bg1"/>
                </a:solidFill>
                <a:latin typeface="TheSans UHH" panose="020B0502050302020203" pitchFamily="34" charset="0"/>
              </a:rPr>
              <a:t> </a:t>
            </a:r>
            <a:r>
              <a:rPr lang="de-AT" sz="1400" b="1" dirty="0" err="1">
                <a:solidFill>
                  <a:schemeClr val="bg1"/>
                </a:solidFill>
                <a:latin typeface="TheSans UHH" panose="020B0502050302020203" pitchFamily="34" charset="0"/>
              </a:rPr>
              <a:t>help</a:t>
            </a:r>
            <a:endParaRPr lang="de-AT" sz="1400" b="1" dirty="0">
              <a:solidFill>
                <a:schemeClr val="bg1"/>
              </a:solidFill>
              <a:latin typeface="TheSans UHH" panose="020B0502050302020203" pitchFamily="34" charset="0"/>
            </a:endParaRPr>
          </a:p>
          <a:p>
            <a:pPr marL="285750" indent="-285750">
              <a:buFont typeface="Arial" panose="020B0604020202020204" pitchFamily="34" charset="0"/>
              <a:buChar char="•"/>
            </a:pPr>
            <a:r>
              <a:rPr lang="de-AT" sz="1400" dirty="0" err="1">
                <a:solidFill>
                  <a:schemeClr val="bg1"/>
                </a:solidFill>
                <a:latin typeface="TheSans UHH" panose="020B0502050302020203" pitchFamily="34" charset="0"/>
              </a:rPr>
              <a:t>Thursday</a:t>
            </a:r>
            <a:r>
              <a:rPr lang="de-AT" sz="1400" dirty="0">
                <a:solidFill>
                  <a:schemeClr val="bg1"/>
                </a:solidFill>
                <a:latin typeface="TheSans UHH" panose="020B0502050302020203" pitchFamily="34" charset="0"/>
              </a:rPr>
              <a:t>, 02.10.25, </a:t>
            </a:r>
            <a:br>
              <a:rPr lang="de-AT" sz="1400" dirty="0">
                <a:solidFill>
                  <a:schemeClr val="bg1"/>
                </a:solidFill>
                <a:latin typeface="TheSans UHH" panose="020B0502050302020203" pitchFamily="34" charset="0"/>
              </a:rPr>
            </a:br>
            <a:r>
              <a:rPr lang="de-AT" sz="1400" dirty="0">
                <a:solidFill>
                  <a:schemeClr val="bg1"/>
                </a:solidFill>
                <a:latin typeface="TheSans UHH" panose="020B0502050302020203" pitchFamily="34" charset="0"/>
              </a:rPr>
              <a:t>11:30 AM in English</a:t>
            </a:r>
          </a:p>
          <a:p>
            <a:pPr marL="285750" indent="-285750">
              <a:buFont typeface="Arial" panose="020B0604020202020204" pitchFamily="34" charset="0"/>
              <a:buChar char="•"/>
            </a:pPr>
            <a:r>
              <a:rPr lang="de-AT" sz="1400" b="1" dirty="0">
                <a:solidFill>
                  <a:schemeClr val="bg1"/>
                </a:solidFill>
                <a:latin typeface="TheSans UHH" panose="020B0502050302020203" pitchFamily="34" charset="0"/>
              </a:rPr>
              <a:t>Register on UHH </a:t>
            </a:r>
            <a:r>
              <a:rPr lang="de-AT" sz="1400" b="1" dirty="0" err="1">
                <a:solidFill>
                  <a:schemeClr val="bg1"/>
                </a:solidFill>
                <a:latin typeface="TheSans UHH" panose="020B0502050302020203" pitchFamily="34" charset="0"/>
              </a:rPr>
              <a:t>Join</a:t>
            </a:r>
            <a:endParaRPr lang="de-AT" sz="1400" b="1" dirty="0">
              <a:solidFill>
                <a:schemeClr val="bg1"/>
              </a:solidFill>
              <a:latin typeface="TheSans UHH" panose="020B0502050302020203" pitchFamily="34" charset="0"/>
            </a:endParaRPr>
          </a:p>
        </p:txBody>
      </p:sp>
    </p:spTree>
    <p:extLst>
      <p:ext uri="{BB962C8B-B14F-4D97-AF65-F5344CB8AC3E}">
        <p14:creationId xmlns:p14="http://schemas.microsoft.com/office/powerpoint/2010/main" val="1291334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Resources for time management and reflection</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29</a:t>
            </a:fld>
            <a:endParaRPr lang="de-DE"/>
          </a:p>
        </p:txBody>
      </p:sp>
      <p:sp>
        <p:nvSpPr>
          <p:cNvPr id="7" name="Textplatzhalter 2">
            <a:extLst>
              <a:ext uri="{FF2B5EF4-FFF2-40B4-BE49-F238E27FC236}">
                <a16:creationId xmlns:a16="http://schemas.microsoft.com/office/drawing/2014/main" id="{CED840C0-9B1E-4508-BAAA-A755A2DDD0A4}"/>
              </a:ext>
            </a:extLst>
          </p:cNvPr>
          <p:cNvSpPr>
            <a:spLocks noGrp="1"/>
          </p:cNvSpPr>
          <p:nvPr>
            <p:ph type="body" sz="quarter" idx="14"/>
          </p:nvPr>
        </p:nvSpPr>
        <p:spPr>
          <a:xfrm>
            <a:off x="214769" y="1779662"/>
            <a:ext cx="8533695" cy="2880320"/>
          </a:xfrm>
        </p:spPr>
        <p:txBody>
          <a:bodyPr>
            <a:normAutofit fontScale="70000" lnSpcReduction="20000"/>
          </a:bodyPr>
          <a:lstStyle/>
          <a:p>
            <a:r>
              <a:rPr lang="en-US" b="1" dirty="0"/>
              <a:t>Literature:</a:t>
            </a:r>
          </a:p>
          <a:p>
            <a:pPr indent="-457200">
              <a:lnSpc>
                <a:spcPct val="120000"/>
              </a:lnSpc>
            </a:pPr>
            <a:r>
              <a:rPr lang="en-US" dirty="0"/>
              <a:t>Bastian, </a:t>
            </a:r>
            <a:r>
              <a:rPr lang="en-US" dirty="0" err="1"/>
              <a:t>Jasim</a:t>
            </a:r>
            <a:r>
              <a:rPr lang="en-US" dirty="0"/>
              <a:t> / </a:t>
            </a:r>
            <a:r>
              <a:rPr lang="en-US" dirty="0" err="1"/>
              <a:t>Groß</a:t>
            </a:r>
            <a:r>
              <a:rPr lang="en-US" dirty="0"/>
              <a:t> </a:t>
            </a:r>
            <a:r>
              <a:rPr lang="en-US" dirty="0" err="1"/>
              <a:t>Mlynek</a:t>
            </a:r>
            <a:r>
              <a:rPr lang="en-US" dirty="0"/>
              <a:t>, Lena (2018): </a:t>
            </a:r>
            <a:r>
              <a:rPr lang="en-US" i="1" dirty="0" err="1"/>
              <a:t>Lerntechniken</a:t>
            </a:r>
            <a:r>
              <a:rPr lang="en-US" i="1" dirty="0"/>
              <a:t> und </a:t>
            </a:r>
            <a:r>
              <a:rPr lang="en-US" i="1" dirty="0" err="1"/>
              <a:t>Wissensmanagement</a:t>
            </a:r>
            <a:r>
              <a:rPr lang="en-US" i="1" dirty="0"/>
              <a:t>: </a:t>
            </a:r>
            <a:r>
              <a:rPr lang="en-US" i="1" dirty="0" err="1"/>
              <a:t>Wissen</a:t>
            </a:r>
            <a:r>
              <a:rPr lang="en-US" i="1" dirty="0"/>
              <a:t> </a:t>
            </a:r>
            <a:r>
              <a:rPr lang="en-US" i="1" dirty="0" err="1"/>
              <a:t>erwerben</a:t>
            </a:r>
            <a:r>
              <a:rPr lang="en-US" i="1" dirty="0"/>
              <a:t>, </a:t>
            </a:r>
            <a:r>
              <a:rPr lang="en-US" i="1" dirty="0" err="1"/>
              <a:t>speichern</a:t>
            </a:r>
            <a:r>
              <a:rPr lang="en-US" i="1" dirty="0"/>
              <a:t> und </a:t>
            </a:r>
            <a:r>
              <a:rPr lang="en-US" i="1" dirty="0" err="1"/>
              <a:t>verwerten</a:t>
            </a:r>
            <a:r>
              <a:rPr lang="en-US" dirty="0"/>
              <a:t>, Konstanz: UVK.</a:t>
            </a:r>
          </a:p>
          <a:p>
            <a:pPr indent="-457200">
              <a:lnSpc>
                <a:spcPct val="120000"/>
              </a:lnSpc>
            </a:pPr>
            <a:r>
              <a:rPr lang="en-US" dirty="0" err="1"/>
              <a:t>Sutoris</a:t>
            </a:r>
            <a:r>
              <a:rPr lang="en-US" dirty="0"/>
              <a:t>, Martin (2018): </a:t>
            </a:r>
            <a:r>
              <a:rPr lang="en-US" i="1" dirty="0"/>
              <a:t>Der </a:t>
            </a:r>
            <a:r>
              <a:rPr lang="en-US" i="1" dirty="0" err="1"/>
              <a:t>Uni</a:t>
            </a:r>
            <a:r>
              <a:rPr lang="en-US" i="1" dirty="0"/>
              <a:t>-Coach. So </a:t>
            </a:r>
            <a:r>
              <a:rPr lang="en-US" i="1" dirty="0" err="1"/>
              <a:t>kommst</a:t>
            </a:r>
            <a:r>
              <a:rPr lang="en-US" i="1" dirty="0"/>
              <a:t> du </a:t>
            </a:r>
            <a:r>
              <a:rPr lang="en-US" i="1" dirty="0" err="1"/>
              <a:t>entspannt</a:t>
            </a:r>
            <a:r>
              <a:rPr lang="en-US" i="1" dirty="0"/>
              <a:t>, </a:t>
            </a:r>
            <a:r>
              <a:rPr lang="en-US" i="1" dirty="0" err="1"/>
              <a:t>motiviert</a:t>
            </a:r>
            <a:r>
              <a:rPr lang="en-US" i="1" dirty="0"/>
              <a:t> und </a:t>
            </a:r>
            <a:r>
              <a:rPr lang="en-US" i="1" dirty="0" err="1"/>
              <a:t>erfolgreich</a:t>
            </a:r>
            <a:r>
              <a:rPr lang="en-US" i="1" dirty="0"/>
              <a:t> </a:t>
            </a:r>
            <a:r>
              <a:rPr lang="en-US" i="1" dirty="0" err="1"/>
              <a:t>durch</a:t>
            </a:r>
            <a:r>
              <a:rPr lang="en-US" i="1" dirty="0"/>
              <a:t> </a:t>
            </a:r>
            <a:r>
              <a:rPr lang="en-US" i="1" dirty="0" err="1"/>
              <a:t>dein</a:t>
            </a:r>
            <a:r>
              <a:rPr lang="en-US" i="1" dirty="0"/>
              <a:t> </a:t>
            </a:r>
            <a:r>
              <a:rPr lang="en-US" i="1" dirty="0" err="1"/>
              <a:t>Studium</a:t>
            </a:r>
            <a:r>
              <a:rPr lang="en-US" dirty="0"/>
              <a:t>, Berlin: Springer </a:t>
            </a:r>
            <a:r>
              <a:rPr lang="en-US" dirty="0" err="1"/>
              <a:t>Verlag</a:t>
            </a:r>
            <a:r>
              <a:rPr lang="en-US" dirty="0"/>
              <a:t>.</a:t>
            </a:r>
          </a:p>
          <a:p>
            <a:pPr indent="-457200">
              <a:lnSpc>
                <a:spcPct val="120000"/>
              </a:lnSpc>
            </a:pPr>
            <a:endParaRPr lang="de-DE" dirty="0"/>
          </a:p>
          <a:p>
            <a:r>
              <a:rPr lang="en-US" dirty="0" err="1">
                <a:hlinkClick r:id="rId2"/>
              </a:rPr>
              <a:t>Studienwissen</a:t>
            </a:r>
            <a:r>
              <a:rPr lang="en-US" dirty="0">
                <a:hlinkClick r:id="rId2"/>
              </a:rPr>
              <a:t>: </a:t>
            </a:r>
            <a:r>
              <a:rPr lang="en-US" dirty="0" err="1">
                <a:hlinkClick r:id="rId2"/>
              </a:rPr>
              <a:t>Tipps</a:t>
            </a:r>
            <a:r>
              <a:rPr lang="en-US" dirty="0">
                <a:hlinkClick r:id="rId2"/>
              </a:rPr>
              <a:t> für </a:t>
            </a:r>
            <a:r>
              <a:rPr lang="en-US" dirty="0" err="1">
                <a:hlinkClick r:id="rId2"/>
              </a:rPr>
              <a:t>Erfolg</a:t>
            </a:r>
            <a:r>
              <a:rPr lang="en-US" dirty="0">
                <a:hlinkClick r:id="rId2"/>
              </a:rPr>
              <a:t> </a:t>
            </a:r>
            <a:r>
              <a:rPr lang="en-US" dirty="0" err="1">
                <a:hlinkClick r:id="rId2"/>
              </a:rPr>
              <a:t>im</a:t>
            </a:r>
            <a:r>
              <a:rPr lang="en-US" dirty="0">
                <a:hlinkClick r:id="rId2"/>
              </a:rPr>
              <a:t> </a:t>
            </a:r>
            <a:r>
              <a:rPr lang="en-US" dirty="0" err="1">
                <a:hlinkClick r:id="rId2"/>
              </a:rPr>
              <a:t>Studium</a:t>
            </a:r>
            <a:r>
              <a:rPr lang="en-US" dirty="0">
                <a:hlinkClick r:id="rId2"/>
              </a:rPr>
              <a:t> | e-fellows.net</a:t>
            </a:r>
          </a:p>
          <a:p>
            <a:endParaRPr lang="de-DE" dirty="0"/>
          </a:p>
          <a:p>
            <a:r>
              <a:rPr lang="en-US" b="1" dirty="0"/>
              <a:t>Podcasts:</a:t>
            </a:r>
          </a:p>
          <a:p>
            <a:r>
              <a:rPr lang="en-US" i="1" dirty="0" err="1">
                <a:hlinkClick r:id="rId3"/>
              </a:rPr>
              <a:t>Tipps</a:t>
            </a:r>
            <a:r>
              <a:rPr lang="en-US" i="1" dirty="0">
                <a:hlinkClick r:id="rId3"/>
              </a:rPr>
              <a:t> auf </a:t>
            </a:r>
            <a:r>
              <a:rPr lang="en-US" i="1" dirty="0" err="1">
                <a:hlinkClick r:id="rId3"/>
              </a:rPr>
              <a:t>Augenhöhe</a:t>
            </a:r>
            <a:r>
              <a:rPr lang="en-US" dirty="0">
                <a:hlinkClick r:id="rId3"/>
              </a:rPr>
              <a:t> (tipps-auf-augenhoehe.de)</a:t>
            </a:r>
          </a:p>
          <a:p>
            <a:r>
              <a:rPr lang="en-US" i="1" dirty="0" err="1">
                <a:hlinkClick r:id="rId4"/>
              </a:rPr>
              <a:t>Studis</a:t>
            </a:r>
            <a:r>
              <a:rPr lang="en-US" i="1" dirty="0">
                <a:hlinkClick r:id="rId4"/>
              </a:rPr>
              <a:t> Online</a:t>
            </a:r>
            <a:r>
              <a:rPr lang="en-US" dirty="0">
                <a:hlinkClick r:id="rId4"/>
              </a:rPr>
              <a:t> (studis-online.de)</a:t>
            </a:r>
          </a:p>
          <a:p>
            <a:r>
              <a:rPr lang="en-US" i="1" dirty="0" err="1">
                <a:hlinkClick r:id="rId5"/>
              </a:rPr>
              <a:t>Studium</a:t>
            </a:r>
            <a:r>
              <a:rPr lang="en-US" i="1" dirty="0">
                <a:hlinkClick r:id="rId5"/>
              </a:rPr>
              <a:t> </a:t>
            </a:r>
            <a:r>
              <a:rPr lang="en-US" i="1" dirty="0" err="1">
                <a:hlinkClick r:id="rId5"/>
              </a:rPr>
              <a:t>mit</a:t>
            </a:r>
            <a:r>
              <a:rPr lang="en-US" i="1" dirty="0">
                <a:hlinkClick r:id="rId5"/>
              </a:rPr>
              <a:t> </a:t>
            </a:r>
            <a:r>
              <a:rPr lang="en-US" i="1" dirty="0" err="1">
                <a:hlinkClick r:id="rId5"/>
              </a:rPr>
              <a:t>Rückenwind</a:t>
            </a:r>
            <a:r>
              <a:rPr lang="en-US" dirty="0">
                <a:hlinkClick r:id="rId5"/>
              </a:rPr>
              <a:t> (podomatic.com)</a:t>
            </a:r>
          </a:p>
        </p:txBody>
      </p:sp>
      <p:sp>
        <p:nvSpPr>
          <p:cNvPr id="3" name="Datumsplatzhalter 2">
            <a:extLst>
              <a:ext uri="{FF2B5EF4-FFF2-40B4-BE49-F238E27FC236}">
                <a16:creationId xmlns:a16="http://schemas.microsoft.com/office/drawing/2014/main" id="{1348958C-A93B-4D37-A571-1853EE4BBC23}"/>
              </a:ext>
            </a:extLst>
          </p:cNvPr>
          <p:cNvSpPr>
            <a:spLocks noGrp="1"/>
          </p:cNvSpPr>
          <p:nvPr>
            <p:ph type="dt" sz="half" idx="16"/>
          </p:nvPr>
        </p:nvSpPr>
        <p:spPr>
          <a:xfrm>
            <a:off x="324650" y="4732164"/>
            <a:ext cx="2133600" cy="273844"/>
          </a:xfrm>
        </p:spPr>
        <p:txBody>
          <a:bodyPr/>
          <a:lstStyle/>
          <a:p>
            <a:fld id="{D92ED13D-AFBB-4F83-8079-949AAE001A9E}" type="datetime1">
              <a:rPr lang="de-DE" smtClean="0"/>
              <a:t>15.08.2025</a:t>
            </a:fld>
            <a:endParaRPr lang="de-DE" dirty="0"/>
          </a:p>
        </p:txBody>
      </p:sp>
    </p:spTree>
    <p:extLst>
      <p:ext uri="{BB962C8B-B14F-4D97-AF65-F5344CB8AC3E}">
        <p14:creationId xmlns:p14="http://schemas.microsoft.com/office/powerpoint/2010/main" val="2517774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Resources for time management and reflection</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30</a:t>
            </a:fld>
            <a:endParaRPr lang="de-DE"/>
          </a:p>
        </p:txBody>
      </p:sp>
      <p:sp>
        <p:nvSpPr>
          <p:cNvPr id="9" name="Textplatzhalter 2">
            <a:extLst>
              <a:ext uri="{FF2B5EF4-FFF2-40B4-BE49-F238E27FC236}">
                <a16:creationId xmlns:a16="http://schemas.microsoft.com/office/drawing/2014/main" id="{D455014C-344A-48DA-8696-41E92D050577}"/>
              </a:ext>
            </a:extLst>
          </p:cNvPr>
          <p:cNvSpPr>
            <a:spLocks noGrp="1"/>
          </p:cNvSpPr>
          <p:nvPr>
            <p:ph type="body" sz="quarter" idx="14"/>
          </p:nvPr>
        </p:nvSpPr>
        <p:spPr>
          <a:xfrm>
            <a:off x="214769" y="1779662"/>
            <a:ext cx="8533695" cy="2880320"/>
          </a:xfrm>
        </p:spPr>
        <p:txBody>
          <a:bodyPr/>
          <a:lstStyle/>
          <a:p>
            <a:r>
              <a:rPr lang="en-US" b="1"/>
              <a:t>PIASTA cooperation project: </a:t>
            </a:r>
          </a:p>
          <a:p>
            <a:r>
              <a:rPr lang="en-US" i="1"/>
              <a:t>StudienPerspektiven</a:t>
            </a:r>
            <a:r>
              <a:rPr lang="en-US"/>
              <a:t> blog:</a:t>
            </a:r>
          </a:p>
          <a:p>
            <a:pPr algn="ctr"/>
            <a:r>
              <a:rPr lang="en-US">
                <a:hlinkClick r:id="rId2"/>
              </a:rPr>
              <a:t>https://studienperspektiven.check.uni-hamburg.de/</a:t>
            </a:r>
          </a:p>
          <a:p>
            <a:endParaRPr lang="de-DE" dirty="0"/>
          </a:p>
          <a:p>
            <a:r>
              <a:rPr lang="en-US" b="1"/>
              <a:t>Extracurricular (voluntary) workshops </a:t>
            </a:r>
            <a:r>
              <a:rPr lang="en-US"/>
              <a:t>in faculties and centralized institutions—on STiNE and UHH Join</a:t>
            </a:r>
          </a:p>
        </p:txBody>
      </p:sp>
      <p:sp>
        <p:nvSpPr>
          <p:cNvPr id="3" name="Datumsplatzhalter 2">
            <a:extLst>
              <a:ext uri="{FF2B5EF4-FFF2-40B4-BE49-F238E27FC236}">
                <a16:creationId xmlns:a16="http://schemas.microsoft.com/office/drawing/2014/main" id="{996E1ABE-F3C8-4E70-83A5-93004DFBEA65}"/>
              </a:ext>
            </a:extLst>
          </p:cNvPr>
          <p:cNvSpPr>
            <a:spLocks noGrp="1"/>
          </p:cNvSpPr>
          <p:nvPr>
            <p:ph type="dt" sz="half" idx="16"/>
          </p:nvPr>
        </p:nvSpPr>
        <p:spPr>
          <a:xfrm>
            <a:off x="323850" y="4772714"/>
            <a:ext cx="2133600" cy="273844"/>
          </a:xfrm>
        </p:spPr>
        <p:txBody>
          <a:bodyPr/>
          <a:lstStyle/>
          <a:p>
            <a:fld id="{E63DB6E8-37F7-4349-AFDD-A618D60A74C4}" type="datetime1">
              <a:rPr lang="de-DE" smtClean="0"/>
              <a:t>15.08.2025</a:t>
            </a:fld>
            <a:endParaRPr lang="de-DE" dirty="0"/>
          </a:p>
        </p:txBody>
      </p:sp>
    </p:spTree>
    <p:extLst>
      <p:ext uri="{BB962C8B-B14F-4D97-AF65-F5344CB8AC3E}">
        <p14:creationId xmlns:p14="http://schemas.microsoft.com/office/powerpoint/2010/main" val="2820512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000" b="-6000"/>
          </a:stretch>
        </a:blip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905DE2-0AC1-4D3D-824F-51D03CE74B7D}"/>
              </a:ext>
            </a:extLst>
          </p:cNvPr>
          <p:cNvSpPr>
            <a:spLocks noGrp="1"/>
          </p:cNvSpPr>
          <p:nvPr>
            <p:ph type="title"/>
          </p:nvPr>
        </p:nvSpPr>
        <p:spPr/>
        <p:txBody>
          <a:bodyPr/>
          <a:lstStyle/>
          <a:p>
            <a:r>
              <a:rPr lang="en-US" dirty="0"/>
              <a:t>7. Who can help you, and where can you find them?</a:t>
            </a:r>
          </a:p>
        </p:txBody>
      </p:sp>
      <p:sp>
        <p:nvSpPr>
          <p:cNvPr id="5" name="Fußzeilenplatzhalter 4">
            <a:extLst>
              <a:ext uri="{FF2B5EF4-FFF2-40B4-BE49-F238E27FC236}">
                <a16:creationId xmlns:a16="http://schemas.microsoft.com/office/drawing/2014/main" id="{67216EC0-AAE9-495E-8354-19FAD2EFE751}"/>
              </a:ext>
            </a:extLst>
          </p:cNvPr>
          <p:cNvSpPr>
            <a:spLocks noGrp="1"/>
          </p:cNvSpPr>
          <p:nvPr>
            <p:ph type="ftr" sz="quarter" idx="11"/>
          </p:nvPr>
        </p:nvSpPr>
        <p:spPr>
          <a:xfrm>
            <a:off x="2720726" y="4767263"/>
            <a:ext cx="3702548" cy="273844"/>
          </a:xfrm>
        </p:spPr>
        <p:txBody>
          <a:bodyPr/>
          <a:lstStyle/>
          <a:p>
            <a:r>
              <a:rPr lang="en-US"/>
              <a:t>PIASTA Welcome Week | How Does Studying Work?</a:t>
            </a:r>
          </a:p>
        </p:txBody>
      </p:sp>
      <p:sp>
        <p:nvSpPr>
          <p:cNvPr id="6" name="Foliennummernplatzhalter 5">
            <a:extLst>
              <a:ext uri="{FF2B5EF4-FFF2-40B4-BE49-F238E27FC236}">
                <a16:creationId xmlns:a16="http://schemas.microsoft.com/office/drawing/2014/main" id="{D48E9AD8-2599-4AA0-BCD6-AF95E781FE94}"/>
              </a:ext>
            </a:extLst>
          </p:cNvPr>
          <p:cNvSpPr>
            <a:spLocks noGrp="1"/>
          </p:cNvSpPr>
          <p:nvPr>
            <p:ph type="sldNum" sz="quarter" idx="12"/>
          </p:nvPr>
        </p:nvSpPr>
        <p:spPr/>
        <p:txBody>
          <a:bodyPr/>
          <a:lstStyle/>
          <a:p>
            <a:fld id="{3E01A2B2-10AD-754B-9B4C-E5B6FED423D0}" type="slidenum">
              <a:rPr lang="de-DE" smtClean="0"/>
              <a:pPr/>
              <a:t>31</a:t>
            </a:fld>
            <a:endParaRPr lang="de-DE"/>
          </a:p>
        </p:txBody>
      </p:sp>
      <p:sp>
        <p:nvSpPr>
          <p:cNvPr id="2" name="Datumsplatzhalter 1">
            <a:extLst>
              <a:ext uri="{FF2B5EF4-FFF2-40B4-BE49-F238E27FC236}">
                <a16:creationId xmlns:a16="http://schemas.microsoft.com/office/drawing/2014/main" id="{3AA375EB-857F-47BB-B0DF-44EE246CAAC2}"/>
              </a:ext>
            </a:extLst>
          </p:cNvPr>
          <p:cNvSpPr>
            <a:spLocks noGrp="1"/>
          </p:cNvSpPr>
          <p:nvPr>
            <p:ph type="dt" sz="half" idx="10"/>
          </p:nvPr>
        </p:nvSpPr>
        <p:spPr>
          <a:xfrm>
            <a:off x="395537" y="4776856"/>
            <a:ext cx="2133600" cy="273844"/>
          </a:xfrm>
        </p:spPr>
        <p:txBody>
          <a:bodyPr/>
          <a:lstStyle/>
          <a:p>
            <a:fld id="{B69DFD72-7EE2-4154-A94A-53233BF66FDA}" type="datetime1">
              <a:rPr lang="de-DE" smtClean="0"/>
              <a:t>15.08.2025</a:t>
            </a:fld>
            <a:endParaRPr lang="de-DE" dirty="0"/>
          </a:p>
        </p:txBody>
      </p:sp>
    </p:spTree>
    <p:extLst>
      <p:ext uri="{BB962C8B-B14F-4D97-AF65-F5344CB8AC3E}">
        <p14:creationId xmlns:p14="http://schemas.microsoft.com/office/powerpoint/2010/main" val="360878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0FEC72-31E3-46B2-B123-726B5B4AC878}"/>
              </a:ext>
            </a:extLst>
          </p:cNvPr>
          <p:cNvSpPr>
            <a:spLocks noGrp="1"/>
          </p:cNvSpPr>
          <p:nvPr>
            <p:ph type="title"/>
          </p:nvPr>
        </p:nvSpPr>
        <p:spPr/>
        <p:txBody>
          <a:bodyPr/>
          <a:lstStyle/>
          <a:p>
            <a:r>
              <a:rPr lang="de-DE" dirty="0"/>
              <a:t>Who </a:t>
            </a:r>
            <a:r>
              <a:rPr lang="de-DE" dirty="0" err="1"/>
              <a:t>can</a:t>
            </a:r>
            <a:r>
              <a:rPr lang="de-DE" dirty="0"/>
              <a:t> </a:t>
            </a:r>
            <a:r>
              <a:rPr lang="de-DE" dirty="0" err="1"/>
              <a:t>help</a:t>
            </a:r>
            <a:r>
              <a:rPr lang="de-DE" dirty="0"/>
              <a:t> </a:t>
            </a:r>
            <a:r>
              <a:rPr lang="de-DE" dirty="0" err="1"/>
              <a:t>me</a:t>
            </a:r>
            <a:r>
              <a:rPr lang="de-DE" dirty="0"/>
              <a:t> </a:t>
            </a:r>
            <a:r>
              <a:rPr lang="de-DE" dirty="0" err="1"/>
              <a:t>further</a:t>
            </a:r>
            <a:r>
              <a:rPr lang="de-DE" dirty="0"/>
              <a:t>?</a:t>
            </a:r>
          </a:p>
        </p:txBody>
      </p:sp>
      <p:sp>
        <p:nvSpPr>
          <p:cNvPr id="4" name="Fußzeilenplatzhalter 3">
            <a:extLst>
              <a:ext uri="{FF2B5EF4-FFF2-40B4-BE49-F238E27FC236}">
                <a16:creationId xmlns:a16="http://schemas.microsoft.com/office/drawing/2014/main" id="{83B996ED-6C3E-460E-BA7D-EFF7A388C193}"/>
              </a:ext>
            </a:extLst>
          </p:cNvPr>
          <p:cNvSpPr>
            <a:spLocks noGrp="1"/>
          </p:cNvSpPr>
          <p:nvPr>
            <p:ph type="ftr" sz="quarter" idx="11"/>
          </p:nvPr>
        </p:nvSpPr>
        <p:spPr>
          <a:xfrm>
            <a:off x="2984004" y="4767263"/>
            <a:ext cx="3702548" cy="273844"/>
          </a:xfrm>
        </p:spPr>
        <p:txBody>
          <a:bodyPr/>
          <a:lstStyle/>
          <a:p>
            <a:r>
              <a:rPr lang="en-US" dirty="0"/>
              <a:t>PIASTA Welcome Week | How Does Studying Work?</a:t>
            </a:r>
            <a:endParaRPr lang="de-DE" dirty="0"/>
          </a:p>
        </p:txBody>
      </p:sp>
      <p:sp>
        <p:nvSpPr>
          <p:cNvPr id="5" name="Foliennummernplatzhalter 4">
            <a:extLst>
              <a:ext uri="{FF2B5EF4-FFF2-40B4-BE49-F238E27FC236}">
                <a16:creationId xmlns:a16="http://schemas.microsoft.com/office/drawing/2014/main" id="{00A36D9A-936B-4718-BBDF-BD1D368E3622}"/>
              </a:ext>
            </a:extLst>
          </p:cNvPr>
          <p:cNvSpPr>
            <a:spLocks noGrp="1"/>
          </p:cNvSpPr>
          <p:nvPr>
            <p:ph type="sldNum" sz="quarter" idx="12"/>
          </p:nvPr>
        </p:nvSpPr>
        <p:spPr/>
        <p:txBody>
          <a:bodyPr/>
          <a:lstStyle/>
          <a:p>
            <a:fld id="{3E01A2B2-10AD-754B-9B4C-E5B6FED423D0}" type="slidenum">
              <a:rPr lang="de-DE" smtClean="0"/>
              <a:pPr/>
              <a:t>32</a:t>
            </a:fld>
            <a:endParaRPr lang="de-DE"/>
          </a:p>
        </p:txBody>
      </p:sp>
      <p:pic>
        <p:nvPicPr>
          <p:cNvPr id="6" name="Grafik 5">
            <a:extLst>
              <a:ext uri="{FF2B5EF4-FFF2-40B4-BE49-F238E27FC236}">
                <a16:creationId xmlns:a16="http://schemas.microsoft.com/office/drawing/2014/main" id="{4579430F-D8EF-42EB-9C09-8932D3F5D90F}"/>
              </a:ext>
            </a:extLst>
          </p:cNvPr>
          <p:cNvPicPr>
            <a:picLocks noChangeAspect="1"/>
          </p:cNvPicPr>
          <p:nvPr/>
        </p:nvPicPr>
        <p:blipFill rotWithShape="1">
          <a:blip r:embed="rId3"/>
          <a:srcRect l="33111" t="43000" r="2149" b="31801"/>
          <a:stretch/>
        </p:blipFill>
        <p:spPr>
          <a:xfrm>
            <a:off x="107504" y="1786253"/>
            <a:ext cx="8640959" cy="2902236"/>
          </a:xfrm>
          <a:prstGeom prst="rect">
            <a:avLst/>
          </a:prstGeom>
        </p:spPr>
      </p:pic>
      <p:sp>
        <p:nvSpPr>
          <p:cNvPr id="3" name="Datumsplatzhalter 2">
            <a:extLst>
              <a:ext uri="{FF2B5EF4-FFF2-40B4-BE49-F238E27FC236}">
                <a16:creationId xmlns:a16="http://schemas.microsoft.com/office/drawing/2014/main" id="{00BF9A9E-D921-48E7-AC9A-77AACC37302A}"/>
              </a:ext>
            </a:extLst>
          </p:cNvPr>
          <p:cNvSpPr>
            <a:spLocks noGrp="1"/>
          </p:cNvSpPr>
          <p:nvPr>
            <p:ph type="dt" sz="half" idx="10"/>
          </p:nvPr>
        </p:nvSpPr>
        <p:spPr>
          <a:xfrm>
            <a:off x="340390" y="4767262"/>
            <a:ext cx="2133600" cy="273844"/>
          </a:xfrm>
        </p:spPr>
        <p:txBody>
          <a:bodyPr/>
          <a:lstStyle/>
          <a:p>
            <a:fld id="{572439DF-E21C-4C5A-A130-AEB1F46FBB50}" type="datetime1">
              <a:rPr lang="de-DE" smtClean="0"/>
              <a:t>15.08.2025</a:t>
            </a:fld>
            <a:endParaRPr lang="de-DE" dirty="0"/>
          </a:p>
        </p:txBody>
      </p:sp>
    </p:spTree>
    <p:extLst>
      <p:ext uri="{BB962C8B-B14F-4D97-AF65-F5344CB8AC3E}">
        <p14:creationId xmlns:p14="http://schemas.microsoft.com/office/powerpoint/2010/main" val="1809444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593" y="102394"/>
            <a:ext cx="8533695" cy="503882"/>
          </a:xfrm>
        </p:spPr>
        <p:txBody>
          <a:bodyPr/>
          <a:lstStyle/>
          <a:p>
            <a:pPr algn="ctr"/>
            <a:r>
              <a:rPr lang="en-US"/>
              <a:t>Did you miss an event during Welcome Week?</a:t>
            </a:r>
            <a:br>
              <a:rPr lang="en-US"/>
            </a:br>
            <a:r>
              <a:rPr lang="en-US"/>
              <a:t>No problem!</a:t>
            </a:r>
          </a:p>
        </p:txBody>
      </p:sp>
      <p:sp>
        <p:nvSpPr>
          <p:cNvPr id="4" name="Datumsplatzhalter 3"/>
          <p:cNvSpPr>
            <a:spLocks noGrp="1"/>
          </p:cNvSpPr>
          <p:nvPr>
            <p:ph type="dt" sz="half" idx="16"/>
          </p:nvPr>
        </p:nvSpPr>
        <p:spPr/>
        <p:txBody>
          <a:bodyPr/>
          <a:lstStyle/>
          <a:p>
            <a:fld id="{C4E733A1-D9AC-4B7E-BB83-41AB1E334C44}" type="datetime1">
              <a:rPr lang="de-DE" smtClean="0"/>
              <a:t>15.08.2025</a:t>
            </a:fld>
            <a:endParaRPr lang="en-US" dirty="0"/>
          </a:p>
        </p:txBody>
      </p:sp>
      <p:sp>
        <p:nvSpPr>
          <p:cNvPr id="5" name="Fußzeilenplatzhalter 4"/>
          <p:cNvSpPr>
            <a:spLocks noGrp="1"/>
          </p:cNvSpPr>
          <p:nvPr>
            <p:ph type="ftr" sz="quarter" idx="17"/>
          </p:nvPr>
        </p:nvSpPr>
        <p:spPr>
          <a:xfrm>
            <a:off x="2720727" y="4767264"/>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33</a:t>
            </a:fld>
            <a:endParaRPr lang="de-DE"/>
          </a:p>
        </p:txBody>
      </p:sp>
      <p:sp>
        <p:nvSpPr>
          <p:cNvPr id="12" name="Textplatzhalter 2">
            <a:extLst>
              <a:ext uri="{FF2B5EF4-FFF2-40B4-BE49-F238E27FC236}">
                <a16:creationId xmlns:a16="http://schemas.microsoft.com/office/drawing/2014/main" id="{6F7C303F-6E0F-4F96-871C-9438CFAC69CF}"/>
              </a:ext>
            </a:extLst>
          </p:cNvPr>
          <p:cNvSpPr>
            <a:spLocks noGrp="1"/>
          </p:cNvSpPr>
          <p:nvPr>
            <p:ph type="body" sz="quarter" idx="14"/>
          </p:nvPr>
        </p:nvSpPr>
        <p:spPr>
          <a:xfrm>
            <a:off x="110524" y="1219447"/>
            <a:ext cx="6621716" cy="3563665"/>
          </a:xfrm>
        </p:spPr>
        <p:txBody>
          <a:bodyPr>
            <a:noAutofit/>
          </a:bodyPr>
          <a:lstStyle/>
          <a:p>
            <a:r>
              <a:rPr lang="en-US" sz="1300" b="1" dirty="0"/>
              <a:t>See the </a:t>
            </a:r>
            <a:r>
              <a:rPr lang="en-US" sz="1300" b="1" dirty="0">
                <a:hlinkClick r:id="rId3"/>
              </a:rPr>
              <a:t>PIASTA Welcome Week page</a:t>
            </a:r>
            <a:r>
              <a:rPr lang="en-US" sz="1300" b="1" dirty="0"/>
              <a:t> to download all important information:</a:t>
            </a:r>
          </a:p>
          <a:p>
            <a:pPr marL="285743" indent="-285743">
              <a:buFont typeface="Arial" panose="020B0604020202020204" pitchFamily="34" charset="0"/>
              <a:buChar char="•"/>
            </a:pPr>
            <a:r>
              <a:rPr lang="en-US" sz="1300" dirty="0"/>
              <a:t>Online campus tour</a:t>
            </a:r>
          </a:p>
          <a:p>
            <a:pPr marL="285750" indent="-285750">
              <a:buFont typeface="Arial" panose="020B0604020202020204" pitchFamily="34" charset="0"/>
              <a:buChar char="•"/>
            </a:pPr>
            <a:r>
              <a:rPr lang="en-US" sz="1300" dirty="0"/>
              <a:t>To-Dos </a:t>
            </a:r>
            <a:r>
              <a:rPr lang="de-DE" sz="1300" dirty="0">
                <a:hlinkClick r:id="rId4"/>
              </a:rPr>
              <a:t>brochures for new students</a:t>
            </a:r>
            <a:endParaRPr lang="de-DE" sz="1300" dirty="0"/>
          </a:p>
          <a:p>
            <a:pPr marL="285743" indent="-285743">
              <a:buFont typeface="Arial" panose="020B0604020202020204" pitchFamily="34" charset="0"/>
              <a:buChar char="•"/>
            </a:pPr>
            <a:r>
              <a:rPr lang="en-US" sz="1300" dirty="0"/>
              <a:t>Presentation slides of </a:t>
            </a:r>
            <a:r>
              <a:rPr lang="en-US" sz="1300" u="sng" dirty="0"/>
              <a:t>all</a:t>
            </a:r>
            <a:r>
              <a:rPr lang="en-US" sz="1300" dirty="0"/>
              <a:t> online events</a:t>
            </a:r>
            <a:br>
              <a:rPr lang="en-US" sz="1300" dirty="0"/>
            </a:br>
            <a:r>
              <a:rPr lang="en-US" sz="1300" dirty="0"/>
              <a:t>during PIASTA Welcome Week Among other things: </a:t>
            </a:r>
          </a:p>
          <a:p>
            <a:pPr marL="1028675" lvl="1">
              <a:buFont typeface="Arial" panose="020B0604020202020204" pitchFamily="34" charset="0"/>
              <a:buChar char="•"/>
            </a:pPr>
            <a:r>
              <a:rPr lang="en-US" sz="1300" dirty="0"/>
              <a:t>Who, What, Where? A short guide to the University</a:t>
            </a:r>
          </a:p>
          <a:p>
            <a:pPr marL="1028675" lvl="1">
              <a:buFont typeface="Arial" panose="020B0604020202020204" pitchFamily="34" charset="0"/>
              <a:buChar char="•"/>
            </a:pPr>
            <a:r>
              <a:rPr lang="en-US" sz="1300" dirty="0"/>
              <a:t>Working While Studying—What Do I Need to Know? </a:t>
            </a:r>
          </a:p>
          <a:p>
            <a:pPr marL="1028675" lvl="1">
              <a:buFont typeface="Arial" panose="020B0604020202020204" pitchFamily="34" charset="0"/>
              <a:buChar char="•"/>
            </a:pPr>
            <a:r>
              <a:rPr lang="en-US" sz="1300" dirty="0"/>
              <a:t>Academic Writing During Your Studies—</a:t>
            </a:r>
            <a:br>
              <a:rPr lang="en-US" sz="1300" dirty="0"/>
            </a:br>
            <a:r>
              <a:rPr lang="en-US" sz="1300" dirty="0"/>
              <a:t>Tips from the Writing Center</a:t>
            </a:r>
          </a:p>
          <a:p>
            <a:pPr marL="1028675" lvl="1">
              <a:buFont typeface="Arial" panose="020B0604020202020204" pitchFamily="34" charset="0"/>
              <a:buChar char="•"/>
            </a:pPr>
            <a:r>
              <a:rPr lang="en-US" sz="1300" dirty="0"/>
              <a:t>. . .</a:t>
            </a:r>
          </a:p>
          <a:p>
            <a:pPr marL="285743" indent="-285743">
              <a:buFont typeface="Arial" panose="020B0604020202020204" pitchFamily="34" charset="0"/>
              <a:buChar char="•"/>
            </a:pPr>
            <a:r>
              <a:rPr lang="en-US" sz="1300" dirty="0"/>
              <a:t>PIASTA tour guides </a:t>
            </a:r>
          </a:p>
          <a:p>
            <a:pPr marL="1028675" lvl="1">
              <a:buFont typeface="Arial" panose="020B0604020202020204" pitchFamily="34" charset="0"/>
              <a:buChar char="•"/>
            </a:pPr>
            <a:r>
              <a:rPr lang="en-US" sz="1300" dirty="0"/>
              <a:t>Campus tour (von-</a:t>
            </a:r>
            <a:r>
              <a:rPr lang="en-US" sz="1300" dirty="0" err="1"/>
              <a:t>Melle</a:t>
            </a:r>
            <a:r>
              <a:rPr lang="en-US" sz="1300" dirty="0"/>
              <a:t>-Park)</a:t>
            </a:r>
          </a:p>
          <a:p>
            <a:pPr marL="1028675" lvl="1">
              <a:buFont typeface="Arial" panose="020B0604020202020204" pitchFamily="34" charset="0"/>
              <a:buChar char="•"/>
            </a:pPr>
            <a:r>
              <a:rPr lang="en-US" sz="1300" dirty="0"/>
              <a:t>Hamburg by Night tours (St. Pauli, </a:t>
            </a:r>
            <a:r>
              <a:rPr lang="en-US" sz="1300" dirty="0" err="1"/>
              <a:t>Sternschanze</a:t>
            </a:r>
            <a:r>
              <a:rPr lang="en-US" sz="1300" dirty="0"/>
              <a:t>, and more)</a:t>
            </a:r>
          </a:p>
          <a:p>
            <a:pPr marL="285743">
              <a:buFont typeface="Arial" panose="020B0604020202020204" pitchFamily="34" charset="0"/>
              <a:buChar char="•"/>
            </a:pPr>
            <a:endParaRPr lang="de-DE" sz="1300" dirty="0"/>
          </a:p>
        </p:txBody>
      </p:sp>
      <p:pic>
        <p:nvPicPr>
          <p:cNvPr id="7" name="Grafik 6" descr="Ein Bild, das Person, Fenster enthält.&#10;&#10;Automatisch generierte Beschreibung">
            <a:extLst>
              <a:ext uri="{FF2B5EF4-FFF2-40B4-BE49-F238E27FC236}">
                <a16:creationId xmlns:a16="http://schemas.microsoft.com/office/drawing/2014/main" id="{DAB65FC7-5CE0-89E2-6C9D-07544AADB22F}"/>
              </a:ext>
            </a:extLst>
          </p:cNvPr>
          <p:cNvPicPr>
            <a:picLocks noChangeAspect="1"/>
          </p:cNvPicPr>
          <p:nvPr/>
        </p:nvPicPr>
        <p:blipFill>
          <a:blip r:embed="rId5"/>
          <a:stretch>
            <a:fillRect/>
          </a:stretch>
        </p:blipFill>
        <p:spPr>
          <a:xfrm>
            <a:off x="5836363" y="1893992"/>
            <a:ext cx="2912101" cy="2184076"/>
          </a:xfrm>
          <a:prstGeom prst="rect">
            <a:avLst/>
          </a:prstGeom>
          <a:ln>
            <a:noFill/>
          </a:ln>
          <a:effectLst>
            <a:outerShdw blurRad="190500" algn="tl" rotWithShape="0">
              <a:srgbClr val="000000">
                <a:alpha val="70000"/>
              </a:srgbClr>
            </a:outerShdw>
          </a:effectLst>
        </p:spPr>
      </p:pic>
      <p:sp>
        <p:nvSpPr>
          <p:cNvPr id="8" name="Textfeld 7">
            <a:extLst>
              <a:ext uri="{FF2B5EF4-FFF2-40B4-BE49-F238E27FC236}">
                <a16:creationId xmlns:a16="http://schemas.microsoft.com/office/drawing/2014/main" id="{4A4DD4F9-51B8-F2E5-D767-0DA8DFC174F2}"/>
              </a:ext>
            </a:extLst>
          </p:cNvPr>
          <p:cNvSpPr txBox="1"/>
          <p:nvPr/>
        </p:nvSpPr>
        <p:spPr>
          <a:xfrm>
            <a:off x="7606649" y="4092797"/>
            <a:ext cx="1512168" cy="461665"/>
          </a:xfrm>
          <a:prstGeom prst="rect">
            <a:avLst/>
          </a:prstGeom>
          <a:noFill/>
        </p:spPr>
        <p:txBody>
          <a:bodyPr wrap="square" rtlCol="0">
            <a:spAutoFit/>
          </a:bodyPr>
          <a:lstStyle/>
          <a:p>
            <a:r>
              <a:rPr lang="en-US" sz="800">
                <a:latin typeface="TheSans UHH" panose="020B0604020202020204" charset="0"/>
              </a:rPr>
              <a:t>Copyrights: Universität Hamburg / PIASTA</a:t>
            </a:r>
          </a:p>
        </p:txBody>
      </p:sp>
    </p:spTree>
    <p:extLst>
      <p:ext uri="{BB962C8B-B14F-4D97-AF65-F5344CB8AC3E}">
        <p14:creationId xmlns:p14="http://schemas.microsoft.com/office/powerpoint/2010/main" val="3990508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6"/>
          </p:nvPr>
        </p:nvSpPr>
        <p:spPr/>
        <p:txBody>
          <a:bodyPr/>
          <a:lstStyle/>
          <a:p>
            <a:fld id="{5F3D4FDA-0391-4935-8A67-F3C6087541BA}" type="datetime1">
              <a:rPr lang="de-DE" smtClean="0"/>
              <a:t>15.08.2025</a:t>
            </a:fld>
            <a:endParaRPr lang="en-US" dirty="0"/>
          </a:p>
        </p:txBody>
      </p:sp>
      <p:sp>
        <p:nvSpPr>
          <p:cNvPr id="6" name="Foliennummernplatzhalter 5"/>
          <p:cNvSpPr>
            <a:spLocks noGrp="1"/>
          </p:cNvSpPr>
          <p:nvPr>
            <p:ph type="sldNum" sz="quarter" idx="18"/>
          </p:nvPr>
        </p:nvSpPr>
        <p:spPr/>
        <p:txBody>
          <a:bodyPr/>
          <a:lstStyle/>
          <a:p>
            <a:fld id="{3E01A2B2-10AD-754B-9B4C-E5B6FED423D0}" type="slidenum">
              <a:rPr lang="de-DE" smtClean="0"/>
              <a:pPr/>
              <a:t>34</a:t>
            </a:fld>
            <a:endParaRPr lang="de-DE"/>
          </a:p>
        </p:txBody>
      </p:sp>
      <p:graphicFrame>
        <p:nvGraphicFramePr>
          <p:cNvPr id="15" name="Diagramm 14">
            <a:extLst>
              <a:ext uri="{FF2B5EF4-FFF2-40B4-BE49-F238E27FC236}">
                <a16:creationId xmlns:a16="http://schemas.microsoft.com/office/drawing/2014/main" id="{AA0E47C9-5AE9-455B-BE48-1961CC24022F}"/>
              </a:ext>
            </a:extLst>
          </p:cNvPr>
          <p:cNvGraphicFramePr/>
          <p:nvPr/>
        </p:nvGraphicFramePr>
        <p:xfrm>
          <a:off x="231153" y="1629289"/>
          <a:ext cx="4500563" cy="2522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hteck 7">
            <a:extLst>
              <a:ext uri="{FF2B5EF4-FFF2-40B4-BE49-F238E27FC236}">
                <a16:creationId xmlns:a16="http://schemas.microsoft.com/office/drawing/2014/main" id="{F5514E43-D76E-4FA4-9672-F03C5BF7EFAA}"/>
              </a:ext>
            </a:extLst>
          </p:cNvPr>
          <p:cNvSpPr/>
          <p:nvPr/>
        </p:nvSpPr>
        <p:spPr>
          <a:xfrm>
            <a:off x="6789019" y="4473826"/>
            <a:ext cx="1944763" cy="207749"/>
          </a:xfrm>
          <a:prstGeom prst="rect">
            <a:avLst/>
          </a:prstGeom>
        </p:spPr>
        <p:txBody>
          <a:bodyPr wrap="none">
            <a:spAutoFit/>
          </a:bodyPr>
          <a:lstStyle/>
          <a:p>
            <a:r>
              <a:rPr lang="en-US" sz="750">
                <a:latin typeface="TheSans UHH" panose="020B0502050302020203" pitchFamily="34" charset="0"/>
              </a:rPr>
              <a:t>Copyrights: Universität Hamburg / PIASTA</a:t>
            </a:r>
          </a:p>
        </p:txBody>
      </p:sp>
      <p:sp>
        <p:nvSpPr>
          <p:cNvPr id="3" name="Titel 1">
            <a:extLst>
              <a:ext uri="{FF2B5EF4-FFF2-40B4-BE49-F238E27FC236}">
                <a16:creationId xmlns:a16="http://schemas.microsoft.com/office/drawing/2014/main" id="{2A76A67E-44EC-32EE-7617-1068BA27F8D9}"/>
              </a:ext>
            </a:extLst>
          </p:cNvPr>
          <p:cNvSpPr txBox="1">
            <a:spLocks/>
          </p:cNvSpPr>
          <p:nvPr/>
        </p:nvSpPr>
        <p:spPr>
          <a:xfrm>
            <a:off x="2823504" y="282420"/>
            <a:ext cx="4511575" cy="425743"/>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2600" b="1" i="0" kern="1200">
                <a:solidFill>
                  <a:schemeClr val="tx1"/>
                </a:solidFill>
                <a:latin typeface="TheSans UHH" panose="020B0502050302020203" pitchFamily="34" charset="0"/>
                <a:ea typeface="+mj-ea"/>
                <a:cs typeface="TheSans UHH" panose="020B0502050302020203" pitchFamily="34" charset="0"/>
              </a:defRPr>
            </a:lvl1pPr>
          </a:lstStyle>
          <a:p>
            <a:r>
              <a:rPr lang="en-US" dirty="0"/>
              <a:t>We can’t wait to meet you! </a:t>
            </a:r>
          </a:p>
        </p:txBody>
      </p:sp>
      <p:sp>
        <p:nvSpPr>
          <p:cNvPr id="12" name="Textfeld 11">
            <a:extLst>
              <a:ext uri="{FF2B5EF4-FFF2-40B4-BE49-F238E27FC236}">
                <a16:creationId xmlns:a16="http://schemas.microsoft.com/office/drawing/2014/main" id="{FE7351A2-B7A3-B16D-07E8-316C3F2B3E82}"/>
              </a:ext>
            </a:extLst>
          </p:cNvPr>
          <p:cNvSpPr txBox="1"/>
          <p:nvPr/>
        </p:nvSpPr>
        <p:spPr>
          <a:xfrm>
            <a:off x="177616" y="4269924"/>
            <a:ext cx="3156633" cy="307777"/>
          </a:xfrm>
          <a:prstGeom prst="rect">
            <a:avLst/>
          </a:prstGeom>
          <a:noFill/>
        </p:spPr>
        <p:txBody>
          <a:bodyPr wrap="none" rtlCol="0">
            <a:spAutoFit/>
          </a:bodyPr>
          <a:lstStyle/>
          <a:p>
            <a:r>
              <a:rPr lang="en-US" sz="1400">
                <a:latin typeface="TheSans UHH" panose="020B0604020202020204" charset="0"/>
                <a:hlinkClick r:id="rId8"/>
              </a:rPr>
              <a:t>More information and registration at: </a:t>
            </a:r>
          </a:p>
        </p:txBody>
      </p:sp>
      <p:pic>
        <p:nvPicPr>
          <p:cNvPr id="14" name="Picture 8">
            <a:hlinkClick r:id="rId8"/>
            <a:extLst>
              <a:ext uri="{FF2B5EF4-FFF2-40B4-BE49-F238E27FC236}">
                <a16:creationId xmlns:a16="http://schemas.microsoft.com/office/drawing/2014/main" id="{DD560F67-9403-3A0A-D27E-87112195E23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7458" t="19564" r="13438" b="-226"/>
          <a:stretch/>
        </p:blipFill>
        <p:spPr>
          <a:xfrm>
            <a:off x="2915817" y="4258701"/>
            <a:ext cx="1181734" cy="401960"/>
          </a:xfrm>
          <a:prstGeom prst="rect">
            <a:avLst/>
          </a:prstGeom>
        </p:spPr>
      </p:pic>
      <p:sp>
        <p:nvSpPr>
          <p:cNvPr id="16" name="Fußzeilenplatzhalter 4">
            <a:extLst>
              <a:ext uri="{FF2B5EF4-FFF2-40B4-BE49-F238E27FC236}">
                <a16:creationId xmlns:a16="http://schemas.microsoft.com/office/drawing/2014/main" id="{F25439EF-9F5F-0529-41E6-74178A002483}"/>
              </a:ext>
            </a:extLst>
          </p:cNvPr>
          <p:cNvSpPr txBox="1">
            <a:spLocks/>
          </p:cNvSpPr>
          <p:nvPr/>
        </p:nvSpPr>
        <p:spPr>
          <a:xfrm>
            <a:off x="2716480" y="4767264"/>
            <a:ext cx="3702548" cy="273844"/>
          </a:xfrm>
          <a:prstGeom prst="rect">
            <a:avLst/>
          </a:prstGeom>
        </p:spPr>
        <p:txBody>
          <a:bodyPr vert="horz" lIns="91440" tIns="45720" rIns="91440" bIns="45720" rtlCol="0" anchor="ctr"/>
          <a:lstStyle>
            <a:defPPr>
              <a:defRPr lang="de-DE"/>
            </a:defPPr>
            <a:lvl1pPr marL="0" algn="ctr" defTabSz="457200" rtl="0" eaLnBrk="1" latinLnBrk="0" hangingPunct="1">
              <a:defRPr sz="1200" kern="1200">
                <a:solidFill>
                  <a:schemeClr val="tx1"/>
                </a:solidFill>
                <a:latin typeface="TheSans UHH" panose="020B0502050302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PIASTA Welcome Week | How Does Studying Work?</a:t>
            </a:r>
          </a:p>
        </p:txBody>
      </p:sp>
      <p:sp>
        <p:nvSpPr>
          <p:cNvPr id="17" name="Textfeld 16">
            <a:extLst>
              <a:ext uri="{FF2B5EF4-FFF2-40B4-BE49-F238E27FC236}">
                <a16:creationId xmlns:a16="http://schemas.microsoft.com/office/drawing/2014/main" id="{E5307E7F-849E-322B-0A52-503A0992CD16}"/>
              </a:ext>
            </a:extLst>
          </p:cNvPr>
          <p:cNvSpPr txBox="1"/>
          <p:nvPr/>
        </p:nvSpPr>
        <p:spPr>
          <a:xfrm>
            <a:off x="323850" y="1137040"/>
            <a:ext cx="3663182" cy="369332"/>
          </a:xfrm>
          <a:prstGeom prst="rect">
            <a:avLst/>
          </a:prstGeom>
          <a:noFill/>
        </p:spPr>
        <p:txBody>
          <a:bodyPr wrap="none" rtlCol="0">
            <a:spAutoFit/>
          </a:bodyPr>
          <a:lstStyle/>
          <a:p>
            <a:r>
              <a:rPr lang="en-US" b="1">
                <a:latin typeface="TheSans UHH" panose="020B0604020202020204" charset="0"/>
              </a:rPr>
              <a:t>PIASTA offers during the semester:</a:t>
            </a:r>
          </a:p>
        </p:txBody>
      </p:sp>
      <p:pic>
        <p:nvPicPr>
          <p:cNvPr id="10" name="Picture 9">
            <a:extLst>
              <a:ext uri="{FF2B5EF4-FFF2-40B4-BE49-F238E27FC236}">
                <a16:creationId xmlns:a16="http://schemas.microsoft.com/office/drawing/2014/main" id="{CC154818-9547-4A73-90D4-042D4E4E8F44}"/>
              </a:ext>
            </a:extLst>
          </p:cNvPr>
          <p:cNvPicPr>
            <a:picLocks noChangeAspect="1"/>
          </p:cNvPicPr>
          <p:nvPr/>
        </p:nvPicPr>
        <p:blipFill rotWithShape="1">
          <a:blip r:embed="rId10"/>
          <a:srcRect l="19132" t="23289"/>
          <a:stretch/>
        </p:blipFill>
        <p:spPr>
          <a:xfrm>
            <a:off x="5652120" y="1095480"/>
            <a:ext cx="3414516" cy="3378345"/>
          </a:xfrm>
          <a:prstGeom prst="rect">
            <a:avLst/>
          </a:prstGeom>
        </p:spPr>
      </p:pic>
    </p:spTree>
    <p:extLst>
      <p:ext uri="{BB962C8B-B14F-4D97-AF65-F5344CB8AC3E}">
        <p14:creationId xmlns:p14="http://schemas.microsoft.com/office/powerpoint/2010/main" val="3325935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Who helps when and where?</a:t>
            </a:r>
          </a:p>
        </p:txBody>
      </p:sp>
      <p:sp>
        <p:nvSpPr>
          <p:cNvPr id="5" name="Fußzeilenplatzhalter 4"/>
          <p:cNvSpPr>
            <a:spLocks noGrp="1"/>
          </p:cNvSpPr>
          <p:nvPr>
            <p:ph type="ftr" sz="quarter" idx="17"/>
          </p:nvPr>
        </p:nvSpPr>
        <p:spPr>
          <a:xfrm>
            <a:off x="2720726" y="4767263"/>
            <a:ext cx="3702548" cy="273844"/>
          </a:xfrm>
        </p:spPr>
        <p:txBody>
          <a:bodyPr/>
          <a:lstStyle/>
          <a:p>
            <a:r>
              <a:rPr lang="en-US"/>
              <a:t>PIASTA Welcome Week | How Does Studying Work?</a:t>
            </a:r>
          </a:p>
        </p:txBody>
      </p:sp>
      <p:sp>
        <p:nvSpPr>
          <p:cNvPr id="6" name="Foliennummernplatzhalter 5"/>
          <p:cNvSpPr>
            <a:spLocks noGrp="1"/>
          </p:cNvSpPr>
          <p:nvPr>
            <p:ph type="sldNum" sz="quarter" idx="18"/>
          </p:nvPr>
        </p:nvSpPr>
        <p:spPr/>
        <p:txBody>
          <a:bodyPr/>
          <a:lstStyle/>
          <a:p>
            <a:fld id="{3E01A2B2-10AD-754B-9B4C-E5B6FED423D0}" type="slidenum">
              <a:rPr lang="de-DE" smtClean="0"/>
              <a:pPr/>
              <a:t>35</a:t>
            </a:fld>
            <a:endParaRPr lang="de-DE"/>
          </a:p>
        </p:txBody>
      </p:sp>
      <p:sp>
        <p:nvSpPr>
          <p:cNvPr id="10" name="Textplatzhalter 2">
            <a:extLst>
              <a:ext uri="{FF2B5EF4-FFF2-40B4-BE49-F238E27FC236}">
                <a16:creationId xmlns:a16="http://schemas.microsoft.com/office/drawing/2014/main" id="{37E3F754-E71E-4DD9-8F09-C9DF51C30577}"/>
              </a:ext>
            </a:extLst>
          </p:cNvPr>
          <p:cNvSpPr>
            <a:spLocks noGrp="1"/>
          </p:cNvSpPr>
          <p:nvPr>
            <p:ph type="body" sz="quarter" idx="14"/>
          </p:nvPr>
        </p:nvSpPr>
        <p:spPr>
          <a:xfrm>
            <a:off x="214770" y="1779661"/>
            <a:ext cx="4171028" cy="2808313"/>
          </a:xfrm>
          <a:solidFill>
            <a:srgbClr val="80B8DD">
              <a:alpha val="20000"/>
            </a:srgbClr>
          </a:solidFill>
        </p:spPr>
        <p:txBody>
          <a:bodyPr>
            <a:noAutofit/>
          </a:bodyPr>
          <a:lstStyle/>
          <a:p>
            <a:pPr>
              <a:spcBef>
                <a:spcPts val="0"/>
              </a:spcBef>
              <a:spcAft>
                <a:spcPts val="450"/>
              </a:spcAft>
            </a:pPr>
            <a:r>
              <a:rPr lang="en-US" sz="1300" b="1" dirty="0"/>
              <a:t>Central points of contact</a:t>
            </a:r>
          </a:p>
          <a:p>
            <a:pPr>
              <a:spcBef>
                <a:spcPts val="0"/>
              </a:spcBef>
              <a:spcAft>
                <a:spcPts val="450"/>
              </a:spcAft>
            </a:pPr>
            <a:endParaRPr lang="de-DE" sz="100" b="1" dirty="0"/>
          </a:p>
          <a:p>
            <a:pPr>
              <a:spcBef>
                <a:spcPts val="0"/>
              </a:spcBef>
              <a:spcAft>
                <a:spcPts val="450"/>
              </a:spcAft>
            </a:pPr>
            <a:r>
              <a:rPr lang="en-US" sz="1300" b="1" dirty="0"/>
              <a:t>Help with studies (advice and workshops)</a:t>
            </a:r>
          </a:p>
          <a:p>
            <a:pPr marL="342900" indent="-342900">
              <a:spcBef>
                <a:spcPts val="0"/>
              </a:spcBef>
              <a:spcAft>
                <a:spcPts val="450"/>
              </a:spcAft>
              <a:buFont typeface="Arial" panose="020B0604020202020204" pitchFamily="34" charset="0"/>
              <a:buChar char="•"/>
            </a:pPr>
            <a:r>
              <a:rPr lang="en-US" sz="1300" dirty="0"/>
              <a:t>Campus Center / Academic Advising</a:t>
            </a:r>
          </a:p>
          <a:p>
            <a:pPr marL="342900" indent="-342900">
              <a:spcBef>
                <a:spcPts val="0"/>
              </a:spcBef>
              <a:spcAft>
                <a:spcPts val="450"/>
              </a:spcAft>
              <a:buFont typeface="Arial" panose="020B0604020202020204" pitchFamily="34" charset="0"/>
              <a:buChar char="•"/>
            </a:pPr>
            <a:r>
              <a:rPr lang="en-US" sz="1300" dirty="0"/>
              <a:t>Writing Center</a:t>
            </a:r>
          </a:p>
          <a:p>
            <a:pPr marL="342900" indent="-342900">
              <a:spcBef>
                <a:spcPts val="0"/>
              </a:spcBef>
              <a:spcAft>
                <a:spcPts val="450"/>
              </a:spcAft>
              <a:buFont typeface="Arial" panose="020B0604020202020204" pitchFamily="34" charset="0"/>
              <a:buChar char="•"/>
            </a:pPr>
            <a:r>
              <a:rPr lang="en-US" sz="1300" dirty="0"/>
              <a:t>PIASTA</a:t>
            </a:r>
          </a:p>
          <a:p>
            <a:pPr>
              <a:spcBef>
                <a:spcPts val="0"/>
              </a:spcBef>
              <a:spcAft>
                <a:spcPts val="450"/>
              </a:spcAft>
            </a:pPr>
            <a:r>
              <a:rPr lang="en-US" sz="1300" b="1" dirty="0"/>
              <a:t>Social, financial, and legal advising</a:t>
            </a:r>
          </a:p>
          <a:p>
            <a:pPr marL="342900" indent="-342900">
              <a:spcBef>
                <a:spcPts val="0"/>
              </a:spcBef>
              <a:spcAft>
                <a:spcPts val="450"/>
              </a:spcAft>
              <a:buFont typeface="Arial" panose="020B0604020202020204" pitchFamily="34" charset="0"/>
              <a:buChar char="•"/>
            </a:pPr>
            <a:r>
              <a:rPr lang="en-US" sz="1300" dirty="0" err="1"/>
              <a:t>Studierendenwerk</a:t>
            </a:r>
            <a:r>
              <a:rPr lang="en-US" sz="1300" dirty="0"/>
              <a:t> Hamburg</a:t>
            </a:r>
          </a:p>
          <a:p>
            <a:pPr marL="342900" indent="-342900">
              <a:spcBef>
                <a:spcPts val="0"/>
              </a:spcBef>
              <a:spcAft>
                <a:spcPts val="450"/>
              </a:spcAft>
              <a:buFont typeface="Arial" panose="020B0604020202020204" pitchFamily="34" charset="0"/>
              <a:buChar char="•"/>
            </a:pPr>
            <a:r>
              <a:rPr lang="en-US" sz="1300" dirty="0" err="1"/>
              <a:t>AStA</a:t>
            </a:r>
            <a:r>
              <a:rPr lang="en-US" sz="1300" dirty="0"/>
              <a:t> (student council)</a:t>
            </a:r>
          </a:p>
          <a:p>
            <a:pPr>
              <a:spcBef>
                <a:spcPts val="0"/>
              </a:spcBef>
              <a:spcAft>
                <a:spcPts val="450"/>
              </a:spcAft>
            </a:pPr>
            <a:r>
              <a:rPr lang="en-US" sz="1300" b="1" dirty="0"/>
              <a:t>IT services at the University</a:t>
            </a:r>
          </a:p>
          <a:p>
            <a:pPr marL="342900" indent="-342900">
              <a:spcBef>
                <a:spcPts val="0"/>
              </a:spcBef>
              <a:spcAft>
                <a:spcPts val="450"/>
              </a:spcAft>
              <a:buFont typeface="Arial" panose="020B0604020202020204" pitchFamily="34" charset="0"/>
              <a:buChar char="•"/>
            </a:pPr>
            <a:r>
              <a:rPr lang="en-US" sz="1300" dirty="0"/>
              <a:t>Regional Computing Center (RRZ)</a:t>
            </a:r>
          </a:p>
        </p:txBody>
      </p:sp>
      <p:sp>
        <p:nvSpPr>
          <p:cNvPr id="11" name="Textplatzhalter 3">
            <a:extLst>
              <a:ext uri="{FF2B5EF4-FFF2-40B4-BE49-F238E27FC236}">
                <a16:creationId xmlns:a16="http://schemas.microsoft.com/office/drawing/2014/main" id="{2951366C-31E9-415B-850C-FF652C4F328F}"/>
              </a:ext>
            </a:extLst>
          </p:cNvPr>
          <p:cNvSpPr>
            <a:spLocks noGrp="1"/>
          </p:cNvSpPr>
          <p:nvPr>
            <p:ph type="body" sz="quarter" idx="15"/>
          </p:nvPr>
        </p:nvSpPr>
        <p:spPr>
          <a:xfrm>
            <a:off x="4572000" y="1779662"/>
            <a:ext cx="4171028" cy="2880320"/>
          </a:xfrm>
        </p:spPr>
        <p:txBody>
          <a:bodyPr/>
          <a:lstStyle/>
          <a:p>
            <a:r>
              <a:rPr lang="en-US" b="1" dirty="0"/>
              <a:t>Departmental contacts</a:t>
            </a:r>
          </a:p>
          <a:p>
            <a:endParaRPr lang="de-DE" sz="600" b="1" dirty="0"/>
          </a:p>
          <a:p>
            <a:pPr marL="342900" indent="-342900">
              <a:buFont typeface="Arial" panose="020B0604020202020204" pitchFamily="34" charset="0"/>
              <a:buChar char="•"/>
            </a:pPr>
            <a:r>
              <a:rPr lang="en-US" dirty="0"/>
              <a:t>Academic office</a:t>
            </a:r>
          </a:p>
          <a:p>
            <a:pPr marL="342900" indent="-342900">
              <a:buFont typeface="Arial" panose="020B0604020202020204" pitchFamily="34" charset="0"/>
              <a:buChar char="•"/>
            </a:pPr>
            <a:r>
              <a:rPr lang="en-US" dirty="0"/>
              <a:t>Departmental student representative committee (FSR)</a:t>
            </a:r>
          </a:p>
          <a:p>
            <a:pPr marL="342900" indent="-342900">
              <a:buFont typeface="Arial" panose="020B0604020202020204" pitchFamily="34" charset="0"/>
              <a:buChar char="•"/>
            </a:pPr>
            <a:r>
              <a:rPr lang="en-US" dirty="0"/>
              <a:t>Lecturers</a:t>
            </a:r>
          </a:p>
          <a:p>
            <a:endParaRPr lang="de-DE" dirty="0"/>
          </a:p>
        </p:txBody>
      </p:sp>
      <p:sp>
        <p:nvSpPr>
          <p:cNvPr id="3" name="Datumsplatzhalter 2">
            <a:extLst>
              <a:ext uri="{FF2B5EF4-FFF2-40B4-BE49-F238E27FC236}">
                <a16:creationId xmlns:a16="http://schemas.microsoft.com/office/drawing/2014/main" id="{14BF9C90-2263-4658-B113-2D03082FEF91}"/>
              </a:ext>
            </a:extLst>
          </p:cNvPr>
          <p:cNvSpPr>
            <a:spLocks noGrp="1"/>
          </p:cNvSpPr>
          <p:nvPr>
            <p:ph type="dt" sz="half" idx="16"/>
          </p:nvPr>
        </p:nvSpPr>
        <p:spPr>
          <a:xfrm>
            <a:off x="323850" y="4767263"/>
            <a:ext cx="2133600" cy="273844"/>
          </a:xfrm>
        </p:spPr>
        <p:txBody>
          <a:bodyPr/>
          <a:lstStyle/>
          <a:p>
            <a:fld id="{B5A27BAC-F55D-45B4-93DC-5745C75ACE3B}" type="datetime1">
              <a:rPr lang="de-DE" smtClean="0"/>
              <a:t>15.08.2025</a:t>
            </a:fld>
            <a:endParaRPr lang="de-DE" dirty="0"/>
          </a:p>
        </p:txBody>
      </p:sp>
    </p:spTree>
    <p:extLst>
      <p:ext uri="{BB962C8B-B14F-4D97-AF65-F5344CB8AC3E}">
        <p14:creationId xmlns:p14="http://schemas.microsoft.com/office/powerpoint/2010/main" val="13454732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64802" y="332711"/>
            <a:ext cx="6882011" cy="530916"/>
          </a:xfrm>
        </p:spPr>
        <p:txBody>
          <a:bodyPr/>
          <a:lstStyle/>
          <a:p>
            <a:pPr algn="ctr"/>
            <a:r>
              <a:rPr lang="de-DE" dirty="0" err="1"/>
              <a:t>How</a:t>
            </a:r>
            <a:r>
              <a:rPr lang="de-DE" dirty="0"/>
              <a:t> </a:t>
            </a:r>
            <a:r>
              <a:rPr lang="de-DE" dirty="0" err="1"/>
              <a:t>can</a:t>
            </a:r>
            <a:r>
              <a:rPr lang="de-DE" dirty="0"/>
              <a:t> </a:t>
            </a:r>
            <a:r>
              <a:rPr lang="de-DE" dirty="0" err="1"/>
              <a:t>you</a:t>
            </a:r>
            <a:r>
              <a:rPr lang="de-DE" dirty="0"/>
              <a:t> </a:t>
            </a:r>
            <a:r>
              <a:rPr lang="de-DE" dirty="0" err="1"/>
              <a:t>stay</a:t>
            </a:r>
            <a:r>
              <a:rPr lang="de-DE" dirty="0"/>
              <a:t> in </a:t>
            </a:r>
            <a:r>
              <a:rPr lang="de-DE" dirty="0" err="1"/>
              <a:t>touch</a:t>
            </a:r>
            <a:r>
              <a:rPr lang="de-DE" dirty="0"/>
              <a:t> </a:t>
            </a:r>
            <a:r>
              <a:rPr lang="de-DE" dirty="0" err="1"/>
              <a:t>with</a:t>
            </a:r>
            <a:r>
              <a:rPr lang="de-DE" dirty="0"/>
              <a:t> </a:t>
            </a:r>
            <a:r>
              <a:rPr lang="de-DE" dirty="0" err="1"/>
              <a:t>us</a:t>
            </a:r>
            <a:r>
              <a:rPr lang="de-DE" dirty="0"/>
              <a:t>?</a:t>
            </a:r>
            <a:endParaRPr lang="en-US" dirty="0"/>
          </a:p>
        </p:txBody>
      </p:sp>
      <p:sp>
        <p:nvSpPr>
          <p:cNvPr id="4" name="Datumsplatzhalter 3"/>
          <p:cNvSpPr>
            <a:spLocks noGrp="1"/>
          </p:cNvSpPr>
          <p:nvPr>
            <p:ph type="dt" sz="half" idx="18"/>
          </p:nvPr>
        </p:nvSpPr>
        <p:spPr/>
        <p:txBody>
          <a:bodyPr/>
          <a:lstStyle/>
          <a:p>
            <a:pPr defTabSz="457178"/>
            <a:fld id="{D7F3E5C6-7682-45C5-9897-D30EE1654B4F}" type="datetime1">
              <a:rPr lang="de-DE" smtClean="0"/>
              <a:pPr defTabSz="457178"/>
              <a:t>15.08.2025</a:t>
            </a:fld>
            <a:endParaRPr lang="en-US"/>
          </a:p>
        </p:txBody>
      </p:sp>
      <p:sp>
        <p:nvSpPr>
          <p:cNvPr id="6" name="Foliennummernplatzhalter 5"/>
          <p:cNvSpPr>
            <a:spLocks noGrp="1"/>
          </p:cNvSpPr>
          <p:nvPr>
            <p:ph type="sldNum" sz="quarter" idx="20"/>
          </p:nvPr>
        </p:nvSpPr>
        <p:spPr/>
        <p:txBody>
          <a:bodyPr/>
          <a:lstStyle/>
          <a:p>
            <a:pPr defTabSz="457178"/>
            <a:fld id="{3E01A2B2-10AD-754B-9B4C-E5B6FED423D0}" type="slidenum">
              <a:rPr lang="de-DE" smtClean="0">
                <a:solidFill>
                  <a:srgbClr val="3B515B"/>
                </a:solidFill>
              </a:rPr>
              <a:pPr defTabSz="457178"/>
              <a:t>36</a:t>
            </a:fld>
            <a:endParaRPr lang="de-DE">
              <a:solidFill>
                <a:srgbClr val="3B515B"/>
              </a:solidFill>
            </a:endParaRPr>
          </a:p>
        </p:txBody>
      </p:sp>
      <p:sp>
        <p:nvSpPr>
          <p:cNvPr id="8" name="Textplatzhalter 2">
            <a:extLst>
              <a:ext uri="{FF2B5EF4-FFF2-40B4-BE49-F238E27FC236}">
                <a16:creationId xmlns:a16="http://schemas.microsoft.com/office/drawing/2014/main" id="{96384D5F-B0D9-449E-BD93-3CD91E5116F7}"/>
              </a:ext>
            </a:extLst>
          </p:cNvPr>
          <p:cNvSpPr>
            <a:spLocks noGrp="1"/>
          </p:cNvSpPr>
          <p:nvPr>
            <p:ph type="body" sz="quarter" idx="16"/>
          </p:nvPr>
        </p:nvSpPr>
        <p:spPr>
          <a:xfrm>
            <a:off x="1415714" y="1211102"/>
            <a:ext cx="3156287" cy="1506444"/>
          </a:xfrm>
          <a:solidFill>
            <a:schemeClr val="accent1">
              <a:lumMod val="20000"/>
              <a:lumOff val="80000"/>
              <a:alpha val="20000"/>
            </a:schemeClr>
          </a:solidFill>
        </p:spPr>
        <p:txBody>
          <a:bodyPr>
            <a:normAutofit/>
          </a:bodyPr>
          <a:lstStyle/>
          <a:p>
            <a:r>
              <a:rPr lang="en-US" sz="1950" b="1" dirty="0"/>
              <a:t>PIASTA on Instagram</a:t>
            </a:r>
            <a:endParaRPr lang="en-US" sz="1650" dirty="0"/>
          </a:p>
          <a:p>
            <a:pPr marL="257168" indent="-257168">
              <a:spcBef>
                <a:spcPts val="975"/>
              </a:spcBef>
              <a:buClr>
                <a:srgbClr val="3B515B"/>
              </a:buClr>
              <a:buFont typeface="Arial" panose="020B0604020202020204" pitchFamily="34" charset="0"/>
              <a:buChar char="•"/>
            </a:pPr>
            <a:r>
              <a:rPr lang="en-US" sz="1650" dirty="0"/>
              <a:t>Info about upcoming events and offerings</a:t>
            </a:r>
          </a:p>
          <a:p>
            <a:pPr>
              <a:spcBef>
                <a:spcPts val="975"/>
              </a:spcBef>
              <a:buClr>
                <a:srgbClr val="3B515B"/>
              </a:buClr>
            </a:pPr>
            <a:r>
              <a:rPr lang="en-US" b="1" dirty="0"/>
              <a:t>	   </a:t>
            </a:r>
            <a:r>
              <a:rPr lang="en-US" sz="1500" b="1" dirty="0">
                <a:solidFill>
                  <a:srgbClr val="7030A0"/>
                </a:solidFill>
              </a:rPr>
              <a:t>instagram.com/</a:t>
            </a:r>
            <a:r>
              <a:rPr lang="en-US" sz="1500" b="1" dirty="0" err="1">
                <a:solidFill>
                  <a:srgbClr val="7030A0"/>
                </a:solidFill>
              </a:rPr>
              <a:t>piastauhh</a:t>
            </a:r>
            <a:r>
              <a:rPr lang="en-US" sz="1500" b="1" dirty="0">
                <a:solidFill>
                  <a:srgbClr val="7030A0"/>
                </a:solidFill>
              </a:rPr>
              <a:t> </a:t>
            </a:r>
          </a:p>
        </p:txBody>
      </p:sp>
      <p:pic>
        <p:nvPicPr>
          <p:cNvPr id="11" name="Grafik 10">
            <a:extLst>
              <a:ext uri="{FF2B5EF4-FFF2-40B4-BE49-F238E27FC236}">
                <a16:creationId xmlns:a16="http://schemas.microsoft.com/office/drawing/2014/main" id="{BFC5D44C-8351-4C25-A648-4C6487F305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1038" y="2271830"/>
            <a:ext cx="430530" cy="430530"/>
          </a:xfrm>
          <a:prstGeom prst="rect">
            <a:avLst/>
          </a:prstGeom>
        </p:spPr>
      </p:pic>
      <p:sp>
        <p:nvSpPr>
          <p:cNvPr id="13" name="Textplatzhalter 2">
            <a:extLst>
              <a:ext uri="{FF2B5EF4-FFF2-40B4-BE49-F238E27FC236}">
                <a16:creationId xmlns:a16="http://schemas.microsoft.com/office/drawing/2014/main" id="{374CEB68-C079-404B-8557-60E0A89F1150}"/>
              </a:ext>
            </a:extLst>
          </p:cNvPr>
          <p:cNvSpPr txBox="1">
            <a:spLocks/>
          </p:cNvSpPr>
          <p:nvPr/>
        </p:nvSpPr>
        <p:spPr>
          <a:xfrm>
            <a:off x="5017320" y="3044308"/>
            <a:ext cx="3156287" cy="1699196"/>
          </a:xfrm>
          <a:prstGeom prst="rect">
            <a:avLst/>
          </a:prstGeom>
          <a:solidFill>
            <a:schemeClr val="accent1">
              <a:lumMod val="20000"/>
              <a:lumOff val="80000"/>
              <a:alpha val="20000"/>
            </a:schemeClr>
          </a:solidFill>
        </p:spPr>
        <p:txBody>
          <a:bodyPr vert="horz">
            <a:normAutofit fontScale="62500" lnSpcReduction="20000"/>
          </a:bodyPr>
          <a:lstStyle>
            <a:lvl1pPr marL="0" indent="0" algn="l" defTabSz="609585" rtl="0" eaLnBrk="1" latinLnBrk="0" hangingPunct="1">
              <a:spcBef>
                <a:spcPts val="1933"/>
              </a:spcBef>
              <a:buClr>
                <a:schemeClr val="accent1"/>
              </a:buClr>
              <a:buFont typeface="Wingdings" charset="2"/>
              <a:buNone/>
              <a:defRPr sz="2667" kern="1200">
                <a:solidFill>
                  <a:srgbClr val="3B515B"/>
                </a:solidFill>
                <a:latin typeface="TheSans UHH" panose="020B0502050302020203" pitchFamily="34" charset="0"/>
                <a:ea typeface="+mn-ea"/>
                <a:cs typeface="TheSans UHH" panose="020B0502050302020203" pitchFamily="34" charset="0"/>
              </a:defRPr>
            </a:lvl1pPr>
            <a:lvl2pPr marL="239994" indent="0" algn="l" defTabSz="609585" rtl="0" eaLnBrk="1" latinLnBrk="0" hangingPunct="1">
              <a:spcBef>
                <a:spcPct val="20000"/>
              </a:spcBef>
              <a:buClr>
                <a:schemeClr val="tx1"/>
              </a:buClr>
              <a:buFont typeface="Wingdings" charset="2"/>
              <a:buNone/>
              <a:defRPr sz="2667" kern="1200">
                <a:solidFill>
                  <a:srgbClr val="3B515B"/>
                </a:solidFill>
                <a:latin typeface="TheSans UHH Regular"/>
                <a:ea typeface="+mn-ea"/>
                <a:cs typeface="TheSans UHH Regular"/>
              </a:defRPr>
            </a:lvl2pPr>
            <a:lvl3pPr marL="479988" indent="0" algn="l" defTabSz="609585" rtl="0" eaLnBrk="1" latinLnBrk="0" hangingPunct="1">
              <a:spcBef>
                <a:spcPct val="20000"/>
              </a:spcBef>
              <a:buClr>
                <a:schemeClr val="bg2"/>
              </a:buClr>
              <a:buFont typeface="Wingdings" charset="2"/>
              <a:buNone/>
              <a:defRPr sz="2667" kern="1200">
                <a:solidFill>
                  <a:srgbClr val="3B515B"/>
                </a:solidFill>
                <a:latin typeface="TheSans UHH Regular"/>
                <a:ea typeface="+mn-ea"/>
                <a:cs typeface="TheSans UHH Regular"/>
              </a:defRPr>
            </a:lvl3pPr>
            <a:lvl4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4pPr>
            <a:lvl5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2850" b="1" dirty="0"/>
              <a:t>Newsletter</a:t>
            </a:r>
            <a:r>
              <a:rPr lang="en-US" sz="1950" b="1" dirty="0"/>
              <a:t> </a:t>
            </a:r>
          </a:p>
          <a:p>
            <a:pPr marL="257168" indent="-257168">
              <a:spcBef>
                <a:spcPts val="975"/>
              </a:spcBef>
              <a:buClr>
                <a:srgbClr val="3B515B"/>
              </a:buClr>
              <a:buFont typeface="Arial" panose="020B0604020202020204" pitchFamily="34" charset="0"/>
              <a:buChar char="•"/>
            </a:pPr>
            <a:r>
              <a:rPr lang="en-US" sz="2175" dirty="0"/>
              <a:t>Info about upcoming intercultural learning opportunities and workshops</a:t>
            </a:r>
          </a:p>
          <a:p>
            <a:pPr marL="257168" indent="-257168">
              <a:spcBef>
                <a:spcPts val="975"/>
              </a:spcBef>
              <a:buClr>
                <a:srgbClr val="3B515B"/>
              </a:buClr>
              <a:buFont typeface="Arial" panose="020B0604020202020204" pitchFamily="34" charset="0"/>
              <a:buChar char="•"/>
            </a:pPr>
            <a:r>
              <a:rPr lang="en-US" sz="2175" dirty="0"/>
              <a:t>Job offers for students</a:t>
            </a:r>
          </a:p>
          <a:p>
            <a:pPr marL="257168" indent="-257168">
              <a:spcBef>
                <a:spcPts val="975"/>
              </a:spcBef>
              <a:buClr>
                <a:srgbClr val="3B515B"/>
              </a:buClr>
              <a:buFont typeface="Arial" panose="020B0604020202020204" pitchFamily="34" charset="0"/>
              <a:buChar char="•"/>
            </a:pPr>
            <a:r>
              <a:rPr lang="en-US" sz="2175" dirty="0"/>
              <a:t>General info about PIASTA Events</a:t>
            </a:r>
          </a:p>
        </p:txBody>
      </p:sp>
      <p:sp>
        <p:nvSpPr>
          <p:cNvPr id="15" name="Textplatzhalter 2">
            <a:extLst>
              <a:ext uri="{FF2B5EF4-FFF2-40B4-BE49-F238E27FC236}">
                <a16:creationId xmlns:a16="http://schemas.microsoft.com/office/drawing/2014/main" id="{40F00F86-F289-4522-839C-247A70FFC71B}"/>
              </a:ext>
            </a:extLst>
          </p:cNvPr>
          <p:cNvSpPr txBox="1">
            <a:spLocks/>
          </p:cNvSpPr>
          <p:nvPr/>
        </p:nvSpPr>
        <p:spPr>
          <a:xfrm>
            <a:off x="970394" y="3044308"/>
            <a:ext cx="3175992" cy="1699196"/>
          </a:xfrm>
          <a:prstGeom prst="rect">
            <a:avLst/>
          </a:prstGeom>
          <a:solidFill>
            <a:schemeClr val="accent2">
              <a:lumMod val="40000"/>
              <a:lumOff val="60000"/>
              <a:alpha val="20000"/>
            </a:schemeClr>
          </a:solidFill>
        </p:spPr>
        <p:txBody>
          <a:bodyPr vert="horz">
            <a:normAutofit fontScale="92500" lnSpcReduction="10000"/>
          </a:bodyPr>
          <a:lstStyle>
            <a:lvl1pPr marL="0" indent="0" algn="l" defTabSz="609585" rtl="0" eaLnBrk="1" latinLnBrk="0" hangingPunct="1">
              <a:spcBef>
                <a:spcPts val="1933"/>
              </a:spcBef>
              <a:buClr>
                <a:schemeClr val="accent1"/>
              </a:buClr>
              <a:buFont typeface="Wingdings" charset="2"/>
              <a:buNone/>
              <a:defRPr sz="2667" kern="1200">
                <a:solidFill>
                  <a:srgbClr val="3B515B"/>
                </a:solidFill>
                <a:latin typeface="TheSans UHH" panose="020B0502050302020203" pitchFamily="34" charset="0"/>
                <a:ea typeface="+mn-ea"/>
                <a:cs typeface="TheSans UHH" panose="020B0502050302020203" pitchFamily="34" charset="0"/>
              </a:defRPr>
            </a:lvl1pPr>
            <a:lvl2pPr marL="239994" indent="0" algn="l" defTabSz="609585" rtl="0" eaLnBrk="1" latinLnBrk="0" hangingPunct="1">
              <a:spcBef>
                <a:spcPct val="20000"/>
              </a:spcBef>
              <a:buClr>
                <a:schemeClr val="tx1"/>
              </a:buClr>
              <a:buFont typeface="Wingdings" charset="2"/>
              <a:buNone/>
              <a:defRPr sz="2667" kern="1200">
                <a:solidFill>
                  <a:srgbClr val="3B515B"/>
                </a:solidFill>
                <a:latin typeface="TheSans UHH Regular"/>
                <a:ea typeface="+mn-ea"/>
                <a:cs typeface="TheSans UHH Regular"/>
              </a:defRPr>
            </a:lvl2pPr>
            <a:lvl3pPr marL="479988" indent="0" algn="l" defTabSz="609585" rtl="0" eaLnBrk="1" latinLnBrk="0" hangingPunct="1">
              <a:spcBef>
                <a:spcPct val="20000"/>
              </a:spcBef>
              <a:buClr>
                <a:schemeClr val="bg2"/>
              </a:buClr>
              <a:buFont typeface="Wingdings" charset="2"/>
              <a:buNone/>
              <a:defRPr sz="2667" kern="1200">
                <a:solidFill>
                  <a:srgbClr val="3B515B"/>
                </a:solidFill>
                <a:latin typeface="TheSans UHH Regular"/>
                <a:ea typeface="+mn-ea"/>
                <a:cs typeface="TheSans UHH Regular"/>
              </a:defRPr>
            </a:lvl3pPr>
            <a:lvl4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4pPr>
            <a:lvl5pPr marL="239994" indent="-239994" algn="l" defTabSz="609585" rtl="0" eaLnBrk="1" latinLnBrk="0" hangingPunct="1">
              <a:spcBef>
                <a:spcPct val="20000"/>
              </a:spcBef>
              <a:buClr>
                <a:schemeClr val="accent1"/>
              </a:buClr>
              <a:buFont typeface="Wingdings" charset="2"/>
              <a:buChar char="§"/>
              <a:defRPr sz="2667" kern="1200">
                <a:solidFill>
                  <a:srgbClr val="3B515B"/>
                </a:solidFill>
                <a:latin typeface="TheSans UHH Regular"/>
                <a:ea typeface="+mn-ea"/>
                <a:cs typeface="TheSans UHH Regular"/>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1950" b="1" dirty="0"/>
              <a:t>PIASTA </a:t>
            </a:r>
            <a:r>
              <a:rPr lang="en-US" sz="1950" b="1" dirty="0">
                <a:hlinkClick r:id="rId4">
                  <a:extLst>
                    <a:ext uri="{A12FA001-AC4F-418D-AE19-62706E023703}">
                      <ahyp:hlinkClr xmlns:ahyp="http://schemas.microsoft.com/office/drawing/2018/hyperlinkcolor" val="tx"/>
                    </a:ext>
                  </a:extLst>
                </a:hlinkClick>
              </a:rPr>
              <a:t>website</a:t>
            </a:r>
          </a:p>
          <a:p>
            <a:pPr marL="257168" indent="-257168">
              <a:spcBef>
                <a:spcPts val="975"/>
              </a:spcBef>
              <a:buClr>
                <a:srgbClr val="3B515B"/>
              </a:buClr>
              <a:buFont typeface="Arial" panose="020B0604020202020204" pitchFamily="34" charset="0"/>
              <a:buChar char="•"/>
            </a:pPr>
            <a:r>
              <a:rPr lang="en-US" sz="1650" dirty="0"/>
              <a:t>Overview of all our events and advisory services that we offer</a:t>
            </a:r>
          </a:p>
          <a:p>
            <a:pPr marL="257168" indent="-257168">
              <a:spcBef>
                <a:spcPts val="975"/>
              </a:spcBef>
              <a:buClr>
                <a:srgbClr val="3B515B"/>
              </a:buClr>
              <a:buFont typeface="Arial" panose="020B0604020202020204" pitchFamily="34" charset="0"/>
              <a:buChar char="•"/>
            </a:pPr>
            <a:r>
              <a:rPr lang="en-US" sz="1650" dirty="0"/>
              <a:t>You can register for all our events </a:t>
            </a:r>
            <a:r>
              <a:rPr lang="en-US" sz="1800" dirty="0"/>
              <a:t>via </a:t>
            </a:r>
            <a:r>
              <a:rPr lang="en-US" sz="1800" b="1" dirty="0">
                <a:hlinkClick r:id="rId5"/>
              </a:rPr>
              <a:t>UHH-Join</a:t>
            </a:r>
            <a:r>
              <a:rPr lang="en-US" sz="1800" b="1" dirty="0"/>
              <a:t> </a:t>
            </a:r>
            <a:br>
              <a:rPr lang="en-US" sz="1725" b="1" dirty="0">
                <a:solidFill>
                  <a:schemeClr val="tx1"/>
                </a:solidFill>
              </a:rPr>
            </a:br>
            <a:endParaRPr lang="en-US" sz="1725" b="1" dirty="0">
              <a:solidFill>
                <a:schemeClr val="tx1"/>
              </a:solidFill>
            </a:endParaRPr>
          </a:p>
        </p:txBody>
      </p:sp>
      <p:sp>
        <p:nvSpPr>
          <p:cNvPr id="3" name="Ellipse 2">
            <a:extLst>
              <a:ext uri="{FF2B5EF4-FFF2-40B4-BE49-F238E27FC236}">
                <a16:creationId xmlns:a16="http://schemas.microsoft.com/office/drawing/2014/main" id="{783762F9-5096-47DC-A6D6-530ADFB27588}"/>
              </a:ext>
            </a:extLst>
          </p:cNvPr>
          <p:cNvSpPr/>
          <p:nvPr/>
        </p:nvSpPr>
        <p:spPr>
          <a:xfrm>
            <a:off x="7681664" y="2877812"/>
            <a:ext cx="1380529" cy="530915"/>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TheSans UHH" panose="020B0502050302020203" pitchFamily="34" charset="0"/>
                <a:hlinkClick r:id="rId6">
                  <a:extLst>
                    <a:ext uri="{A12FA001-AC4F-418D-AE19-62706E023703}">
                      <ahyp:hlinkClr xmlns:ahyp="http://schemas.microsoft.com/office/drawing/2018/hyperlinkcolor" val="tx"/>
                    </a:ext>
                  </a:extLst>
                </a:hlinkClick>
              </a:rPr>
              <a:t>Sign up her</a:t>
            </a:r>
            <a:r>
              <a:rPr lang="en-US" sz="1200" b="1" dirty="0">
                <a:solidFill>
                  <a:schemeClr val="bg1"/>
                </a:solidFill>
                <a:latin typeface="TheSans UHH" panose="020B0502050302020203" pitchFamily="34" charset="0"/>
              </a:rPr>
              <a:t>e!</a:t>
            </a:r>
            <a:endParaRPr lang="en-US" sz="1200" b="1" dirty="0">
              <a:latin typeface="TheSans UHH" panose="020B0502050302020203" pitchFamily="34" charset="0"/>
            </a:endParaRPr>
          </a:p>
        </p:txBody>
      </p:sp>
      <p:pic>
        <p:nvPicPr>
          <p:cNvPr id="9" name="Grafik 8" descr="Ein Bild, das Muster, Quadrat, Grafiken, Pixel enthält.&#10;&#10;Automatisch generierte Beschreibung">
            <a:extLst>
              <a:ext uri="{FF2B5EF4-FFF2-40B4-BE49-F238E27FC236}">
                <a16:creationId xmlns:a16="http://schemas.microsoft.com/office/drawing/2014/main" id="{416D68F4-BED1-582A-FC8B-D12FD27F81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7319" y="1211102"/>
            <a:ext cx="1506444" cy="1506444"/>
          </a:xfrm>
          <a:prstGeom prst="rect">
            <a:avLst/>
          </a:prstGeom>
        </p:spPr>
      </p:pic>
    </p:spTree>
    <p:extLst>
      <p:ext uri="{BB962C8B-B14F-4D97-AF65-F5344CB8AC3E}">
        <p14:creationId xmlns:p14="http://schemas.microsoft.com/office/powerpoint/2010/main" val="3882230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7698" y="1203598"/>
            <a:ext cx="8533695" cy="503882"/>
          </a:xfrm>
        </p:spPr>
        <p:txBody>
          <a:bodyPr/>
          <a:lstStyle/>
          <a:p>
            <a:r>
              <a:rPr lang="en-US"/>
              <a:t>Online survey about Welcome Week</a:t>
            </a:r>
          </a:p>
        </p:txBody>
      </p:sp>
      <p:sp>
        <p:nvSpPr>
          <p:cNvPr id="3" name="Textplatzhalter 2">
            <a:extLst>
              <a:ext uri="{FF2B5EF4-FFF2-40B4-BE49-F238E27FC236}">
                <a16:creationId xmlns:a16="http://schemas.microsoft.com/office/drawing/2014/main" id="{9F6D8163-2175-49EF-B7AE-AACD0D1543FE}"/>
              </a:ext>
            </a:extLst>
          </p:cNvPr>
          <p:cNvSpPr>
            <a:spLocks noGrp="1"/>
          </p:cNvSpPr>
          <p:nvPr>
            <p:ph type="body" sz="quarter" idx="16"/>
          </p:nvPr>
        </p:nvSpPr>
        <p:spPr>
          <a:xfrm>
            <a:off x="323849" y="1779663"/>
            <a:ext cx="8514573" cy="2743352"/>
          </a:xfrm>
          <a:solidFill>
            <a:schemeClr val="accent1">
              <a:lumMod val="40000"/>
              <a:lumOff val="60000"/>
              <a:alpha val="20000"/>
            </a:schemeClr>
          </a:solidFill>
        </p:spPr>
        <p:txBody>
          <a:bodyPr>
            <a:normAutofit/>
          </a:bodyPr>
          <a:lstStyle/>
          <a:p>
            <a:pPr marL="214313" indent="-214313">
              <a:buClr>
                <a:srgbClr val="3B515B"/>
              </a:buClr>
              <a:buFont typeface="Arial" panose="020B0604020202020204" pitchFamily="34" charset="0"/>
              <a:buChar char="•"/>
            </a:pPr>
            <a:r>
              <a:rPr lang="en-US" sz="1500"/>
              <a:t>We work hard to plan events and activities and would love to get your feedback.</a:t>
            </a:r>
          </a:p>
          <a:p>
            <a:pPr marL="214313" indent="-214313">
              <a:buClr>
                <a:srgbClr val="3B515B"/>
              </a:buClr>
              <a:buFont typeface="Arial" panose="020B0604020202020204" pitchFamily="34" charset="0"/>
              <a:buChar char="•"/>
            </a:pPr>
            <a:r>
              <a:rPr lang="en-US" sz="1500"/>
              <a:t>Our team will hand out a QR code for a questionnaire at in-person events. After you have taken part in your last event of the week, let us know how the week went for you.</a:t>
            </a:r>
          </a:p>
          <a:p>
            <a:pPr marL="214313" indent="-214313">
              <a:buClr>
                <a:srgbClr val="3B515B"/>
              </a:buClr>
              <a:buFont typeface="Arial" panose="020B0604020202020204" pitchFamily="34" charset="0"/>
              <a:buChar char="•"/>
            </a:pPr>
            <a:r>
              <a:rPr lang="en-US" sz="1500"/>
              <a:t>No QR code? No problem. At the end of Welcome Week, we can also give you an email link for the online questionnaire. </a:t>
            </a:r>
          </a:p>
          <a:p>
            <a:pPr marL="214313" indent="-214313">
              <a:buClr>
                <a:srgbClr val="3B515B"/>
              </a:buClr>
              <a:buFont typeface="Arial" panose="020B0604020202020204" pitchFamily="34" charset="0"/>
              <a:buChar char="•"/>
            </a:pPr>
            <a:r>
              <a:rPr lang="en-US" sz="1500"/>
              <a:t>After your last event at the end of the week, take a few minutes to answer the questions.</a:t>
            </a:r>
          </a:p>
          <a:p>
            <a:pPr algn="ctr">
              <a:buClr>
                <a:srgbClr val="3B515B"/>
              </a:buClr>
            </a:pPr>
            <a:r>
              <a:rPr lang="en-US" sz="1500"/>
              <a:t>Thank you! </a:t>
            </a:r>
          </a:p>
        </p:txBody>
      </p:sp>
      <p:sp>
        <p:nvSpPr>
          <p:cNvPr id="5" name="Fußzeilenplatzhalter 4"/>
          <p:cNvSpPr>
            <a:spLocks noGrp="1"/>
          </p:cNvSpPr>
          <p:nvPr>
            <p:ph type="ftr" sz="quarter" idx="19"/>
          </p:nvPr>
        </p:nvSpPr>
        <p:spPr>
          <a:xfrm>
            <a:off x="2984003" y="4767263"/>
            <a:ext cx="3629995" cy="273844"/>
          </a:xfrm>
        </p:spPr>
        <p:txBody>
          <a:bodyPr/>
          <a:lstStyle/>
          <a:p>
            <a:r>
              <a:rPr lang="en-US" dirty="0"/>
              <a:t>PIASTA Welcome Week | How Does Studying Work?</a:t>
            </a:r>
          </a:p>
        </p:txBody>
      </p:sp>
      <p:sp>
        <p:nvSpPr>
          <p:cNvPr id="6" name="Foliennummernplatzhalter 5"/>
          <p:cNvSpPr>
            <a:spLocks noGrp="1"/>
          </p:cNvSpPr>
          <p:nvPr>
            <p:ph type="sldNum" sz="quarter" idx="20"/>
          </p:nvPr>
        </p:nvSpPr>
        <p:spPr/>
        <p:txBody>
          <a:bodyPr/>
          <a:lstStyle/>
          <a:p>
            <a:pPr defTabSz="457189"/>
            <a:fld id="{3E01A2B2-10AD-754B-9B4C-E5B6FED423D0}" type="slidenum">
              <a:rPr lang="de-DE" smtClean="0">
                <a:solidFill>
                  <a:srgbClr val="3B515B"/>
                </a:solidFill>
              </a:rPr>
              <a:pPr defTabSz="457189"/>
              <a:t>37</a:t>
            </a:fld>
            <a:endParaRPr lang="de-DE">
              <a:solidFill>
                <a:srgbClr val="3B515B"/>
              </a:solidFill>
            </a:endParaRPr>
          </a:p>
        </p:txBody>
      </p:sp>
      <p:sp>
        <p:nvSpPr>
          <p:cNvPr id="11" name="Textplatzhalter 7">
            <a:extLst>
              <a:ext uri="{FF2B5EF4-FFF2-40B4-BE49-F238E27FC236}">
                <a16:creationId xmlns:a16="http://schemas.microsoft.com/office/drawing/2014/main" id="{695DDE5F-FC1C-4CAE-BE25-EE7DF6BA9E62}"/>
              </a:ext>
            </a:extLst>
          </p:cNvPr>
          <p:cNvSpPr txBox="1">
            <a:spLocks/>
          </p:cNvSpPr>
          <p:nvPr/>
        </p:nvSpPr>
        <p:spPr>
          <a:xfrm>
            <a:off x="214771" y="1779663"/>
            <a:ext cx="4171028" cy="2880320"/>
          </a:xfrm>
          <a:prstGeom prst="rect">
            <a:avLst/>
          </a:prstGeom>
        </p:spPr>
        <p:txBody>
          <a:bodyPr/>
          <a:lst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endParaRPr lang="de-DE" sz="1650" i="1" dirty="0">
              <a:latin typeface="TheSans UHH Bold Caps"/>
            </a:endParaRPr>
          </a:p>
        </p:txBody>
      </p:sp>
      <p:sp>
        <p:nvSpPr>
          <p:cNvPr id="4" name="Datumsplatzhalter 3">
            <a:extLst>
              <a:ext uri="{FF2B5EF4-FFF2-40B4-BE49-F238E27FC236}">
                <a16:creationId xmlns:a16="http://schemas.microsoft.com/office/drawing/2014/main" id="{633005B9-E1E7-4F55-8E08-7B5877944F87}"/>
              </a:ext>
            </a:extLst>
          </p:cNvPr>
          <p:cNvSpPr>
            <a:spLocks noGrp="1"/>
          </p:cNvSpPr>
          <p:nvPr>
            <p:ph type="dt" sz="half" idx="18"/>
          </p:nvPr>
        </p:nvSpPr>
        <p:spPr>
          <a:xfrm>
            <a:off x="396403" y="4767263"/>
            <a:ext cx="2133600" cy="273844"/>
          </a:xfrm>
        </p:spPr>
        <p:txBody>
          <a:bodyPr/>
          <a:lstStyle/>
          <a:p>
            <a:fld id="{4AFCB75A-C800-43FA-83A7-438A40288A11}" type="datetime1">
              <a:rPr lang="de-DE" smtClean="0"/>
              <a:t>15.08.2025</a:t>
            </a:fld>
            <a:endParaRPr lang="de-DE" dirty="0"/>
          </a:p>
        </p:txBody>
      </p:sp>
    </p:spTree>
    <p:extLst>
      <p:ext uri="{BB962C8B-B14F-4D97-AF65-F5344CB8AC3E}">
        <p14:creationId xmlns:p14="http://schemas.microsoft.com/office/powerpoint/2010/main" val="3457399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 des Referenten / der Referentin">
            <a:extLst>
              <a:ext uri="{FF2B5EF4-FFF2-40B4-BE49-F238E27FC236}">
                <a16:creationId xmlns:a16="http://schemas.microsoft.com/office/drawing/2014/main" id="{569A3AB7-0E47-D140-8CAA-2C9201E85451}"/>
              </a:ext>
            </a:extLst>
          </p:cNvPr>
          <p:cNvSpPr>
            <a:spLocks noGrp="1"/>
          </p:cNvSpPr>
          <p:nvPr>
            <p:ph type="body" sz="quarter" idx="10"/>
          </p:nvPr>
        </p:nvSpPr>
        <p:spPr>
          <a:xfrm>
            <a:off x="250824" y="3579862"/>
            <a:ext cx="4681215" cy="370800"/>
          </a:xfrm>
        </p:spPr>
        <p:txBody>
          <a:bodyPr>
            <a:normAutofit/>
          </a:bodyPr>
          <a:lstStyle/>
          <a:p>
            <a:r>
              <a:rPr lang="en-US"/>
              <a:t>Thank you for your time!</a:t>
            </a:r>
          </a:p>
        </p:txBody>
      </p:sp>
      <p:sp>
        <p:nvSpPr>
          <p:cNvPr id="2" name="Titel">
            <a:extLst>
              <a:ext uri="{FF2B5EF4-FFF2-40B4-BE49-F238E27FC236}">
                <a16:creationId xmlns:a16="http://schemas.microsoft.com/office/drawing/2014/main" id="{37BF1678-B493-E845-B2A1-518AFACAEF65}"/>
              </a:ext>
            </a:extLst>
          </p:cNvPr>
          <p:cNvSpPr>
            <a:spLocks noGrp="1"/>
          </p:cNvSpPr>
          <p:nvPr>
            <p:ph type="title"/>
          </p:nvPr>
        </p:nvSpPr>
        <p:spPr>
          <a:xfrm>
            <a:off x="251520" y="3994928"/>
            <a:ext cx="8096400" cy="1015200"/>
          </a:xfrm>
        </p:spPr>
        <p:txBody>
          <a:bodyPr>
            <a:normAutofit/>
          </a:bodyPr>
          <a:lstStyle/>
          <a:p>
            <a:r>
              <a:rPr lang="en-US"/>
              <a:t>Time for questions</a:t>
            </a:r>
            <a:r>
              <a:rPr lang="en-US">
                <a:sym typeface="Wingdings" panose="05000000000000000000" pitchFamily="2" charset="2"/>
              </a:rPr>
              <a:t></a:t>
            </a:r>
          </a:p>
        </p:txBody>
      </p:sp>
      <p:pic>
        <p:nvPicPr>
          <p:cNvPr id="4" name="Bildplatzhalter 5" descr="Ein Bild, das Karte enthält.&#10;&#10;Automatisch generierte Beschreibung">
            <a:extLst>
              <a:ext uri="{FF2B5EF4-FFF2-40B4-BE49-F238E27FC236}">
                <a16:creationId xmlns:a16="http://schemas.microsoft.com/office/drawing/2014/main" id="{1AE254FD-C1ED-43AF-9221-12F86D66DA91}"/>
              </a:ext>
            </a:extLst>
          </p:cNvPr>
          <p:cNvPicPr>
            <a:picLocks noChangeAspect="1"/>
          </p:cNvPicPr>
          <p:nvPr/>
        </p:nvPicPr>
        <p:blipFill rotWithShape="1">
          <a:blip r:embed="rId3"/>
          <a:srcRect t="22023" b="22024"/>
          <a:stretch/>
        </p:blipFill>
        <p:spPr>
          <a:xfrm>
            <a:off x="0" y="1052007"/>
            <a:ext cx="9144000" cy="2455846"/>
          </a:xfrm>
          <a:prstGeom prst="rect">
            <a:avLst/>
          </a:prstGeom>
          <a:noFill/>
        </p:spPr>
      </p:pic>
    </p:spTree>
    <p:extLst>
      <p:ext uri="{BB962C8B-B14F-4D97-AF65-F5344CB8AC3E}">
        <p14:creationId xmlns:p14="http://schemas.microsoft.com/office/powerpoint/2010/main" val="1156809819"/>
      </p:ext>
    </p:extLst>
  </p:cSld>
  <p:clrMapOvr>
    <a:masterClrMapping/>
  </p:clrMapOvr>
</p:sld>
</file>

<file path=ppt/theme/theme1.xml><?xml version="1.0" encoding="utf-8"?>
<a:theme xmlns:a="http://schemas.openxmlformats.org/drawingml/2006/main" name="Folienmaster">
  <a:themeElements>
    <a:clrScheme name="Benutzerdefiniert 1">
      <a:dk1>
        <a:srgbClr val="3B515B"/>
      </a:dk1>
      <a:lt1>
        <a:srgbClr val="FFFFFF"/>
      </a:lt1>
      <a:dk2>
        <a:srgbClr val="000000"/>
      </a:dk2>
      <a:lt2>
        <a:srgbClr val="B6BFC3"/>
      </a:lt2>
      <a:accent1>
        <a:srgbClr val="E2001A"/>
      </a:accent1>
      <a:accent2>
        <a:srgbClr val="0271BB"/>
      </a:accent2>
      <a:accent3>
        <a:srgbClr val="3B515B"/>
      </a:accent3>
      <a:accent4>
        <a:srgbClr val="F07F8C"/>
      </a:accent4>
      <a:accent5>
        <a:srgbClr val="80B8DD"/>
      </a:accent5>
      <a:accent6>
        <a:srgbClr val="9DA8AD"/>
      </a:accent6>
      <a:hlink>
        <a:srgbClr val="0271BB"/>
      </a:hlink>
      <a:folHlink>
        <a:srgbClr val="80B8D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4198</Words>
  <Application>Microsoft Office PowerPoint</Application>
  <PresentationFormat>On-screen Show (16:9)</PresentationFormat>
  <Paragraphs>533</Paragraphs>
  <Slides>38</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Wingdings</vt:lpstr>
      <vt:lpstr>Arial</vt:lpstr>
      <vt:lpstr>Calibri</vt:lpstr>
      <vt:lpstr>TheSans UHH Regular</vt:lpstr>
      <vt:lpstr>TheSans UHH Bold Caps</vt:lpstr>
      <vt:lpstr>TheSans UHH</vt:lpstr>
      <vt:lpstr>TheSans UHH Bold Caps</vt:lpstr>
      <vt:lpstr>Folienmaster</vt:lpstr>
      <vt:lpstr>How Does Studying Work?</vt:lpstr>
      <vt:lpstr>Write us in the chat!</vt:lpstr>
      <vt:lpstr>How does studying work?</vt:lpstr>
      <vt:lpstr>1. What can you expect at the start of your studies?</vt:lpstr>
      <vt:lpstr>What can you expect at the start of your studies?</vt:lpstr>
      <vt:lpstr>Orientation module (OE)</vt:lpstr>
      <vt:lpstr>PowerPoint Presentation</vt:lpstr>
      <vt:lpstr>2. How is the semester structured?</vt:lpstr>
      <vt:lpstr>Timetable overview</vt:lpstr>
      <vt:lpstr>How is the semester structured?</vt:lpstr>
      <vt:lpstr>3. What types of courses are available?</vt:lpstr>
      <vt:lpstr>What kind of courses are there?</vt:lpstr>
      <vt:lpstr>What kind of courses are there?</vt:lpstr>
      <vt:lpstr>Scheduling at the University</vt:lpstr>
      <vt:lpstr>Online learning platforms at Universität Hamburg E-learning portal: www.uni-hamburg.de/elearning.html </vt:lpstr>
      <vt:lpstr>4. How are degree programs organized?</vt:lpstr>
      <vt:lpstr>How are degree programs organized?</vt:lpstr>
      <vt:lpstr>How are degree programs structured?</vt:lpstr>
      <vt:lpstr>Degree plan (FSBs) Example: BA in Socioeconomics</vt:lpstr>
      <vt:lpstr>5. What kind of examinations will you face?</vt:lpstr>
      <vt:lpstr>What kind of examinations are there?</vt:lpstr>
      <vt:lpstr>What kind of examinations are there?</vt:lpstr>
      <vt:lpstr>6. What does it truly mean to study?</vt:lpstr>
      <vt:lpstr>What does it truly mean to study?</vt:lpstr>
      <vt:lpstr>7. How to study effectively and sustainably?</vt:lpstr>
      <vt:lpstr>How can you actively shape your studies?</vt:lpstr>
      <vt:lpstr>Reflecting on your studies and defining goals</vt:lpstr>
      <vt:lpstr>Tips on managing your time</vt:lpstr>
      <vt:lpstr>Resources for time management and reflection</vt:lpstr>
      <vt:lpstr>Resources for time management and reflection</vt:lpstr>
      <vt:lpstr>7. Who can help you, and where can you find them?</vt:lpstr>
      <vt:lpstr>Who can help me further?</vt:lpstr>
      <vt:lpstr>Did you miss an event during Welcome Week? No problem!</vt:lpstr>
      <vt:lpstr>PowerPoint Presentation</vt:lpstr>
      <vt:lpstr>Who helps when and where?</vt:lpstr>
      <vt:lpstr>How can you stay in touch with us?</vt:lpstr>
      <vt:lpstr>Online survey about Welcome Week</vt:lpstr>
      <vt:lpstr>Time for questions</vt:lpstr>
    </vt:vector>
  </TitlesOfParts>
  <Manager/>
  <Company>Universität Hamburg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Autorenname</dc:creator>
  <cp:keywords/>
  <dc:description/>
  <cp:lastModifiedBy>Kumar, Mandeep</cp:lastModifiedBy>
  <cp:revision>331</cp:revision>
  <dcterms:created xsi:type="dcterms:W3CDTF">2017-11-14T09:58:03Z</dcterms:created>
  <dcterms:modified xsi:type="dcterms:W3CDTF">2025-08-15T17:11:05Z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prache">
    <vt:lpwstr>Deutsch</vt:lpwstr>
  </property>
</Properties>
</file>